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2" r:id="rId4"/>
    <p:sldId id="273" r:id="rId5"/>
    <p:sldId id="283" r:id="rId6"/>
    <p:sldId id="266" r:id="rId7"/>
    <p:sldId id="267" r:id="rId8"/>
    <p:sldId id="274" r:id="rId9"/>
    <p:sldId id="275" r:id="rId10"/>
    <p:sldId id="268" r:id="rId11"/>
    <p:sldId id="291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8" r:id="rId21"/>
    <p:sldId id="285" r:id="rId22"/>
    <p:sldId id="286" r:id="rId23"/>
    <p:sldId id="289" r:id="rId24"/>
    <p:sldId id="284" r:id="rId25"/>
    <p:sldId id="287" r:id="rId26"/>
    <p:sldId id="293" r:id="rId27"/>
    <p:sldId id="290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A6B5-3267-669F-7FF2-6816D873B754}" v="37" dt="2022-09-27T14:25:19.384"/>
    <p1510:client id="{0CAB6C02-AB77-E4E5-C1B5-8096508EDFC5}" v="200" dt="2022-09-26T15:50:50.666"/>
    <p1510:client id="{0E28A1DA-0E50-12B3-FABB-59BA502421AC}" v="246" dt="2022-09-26T12:18:52.819"/>
    <p1510:client id="{2496196E-DBDC-D19E-797B-47529E5D5CDD}" v="70" dt="2022-09-20T17:35:32.230"/>
    <p1510:client id="{2CF4C201-15D7-3CE4-9795-5E36556D9312}" v="56" dt="2022-09-22T15:08:07.576"/>
    <p1510:client id="{40940977-5504-9E9B-361B-95437E4E3D3F}" v="1012" dt="2022-09-19T19:38:29.350"/>
    <p1510:client id="{4DCE6307-22F7-E250-7604-048567D17636}" v="43" dt="2022-09-19T19:51:42.584"/>
    <p1510:client id="{BC08BF6F-6E37-F021-53B1-5AC585C8743D}" v="686" dt="2022-09-26T15:52:12.107"/>
    <p1510:client id="{DAABDC08-67B6-E4B5-0843-E0C8BD82AF75}" v="52" dt="2022-09-26T15:53:48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5558 3836 16383 0 0,'5'0'0'0'0,"14"0"0"0"0,18 0 0 0 0,24 0 0 0 0,20 0 0 0 0,23 0 0 0 0,20 0 0 0 0,12 0 0 0 0,-5 0 0 0 0,-11 0 0 0 0,-7 9 0 0 0,-16 3 0 0 0,-14 3 0 0 0,-17 0 0 0 0,-15-3 0 0 0,-8-3 0 0 0,2-4 0 0 0,3-2 0 0 0,15-2 0 0 0,6-1 0 0 0,9 0 0 0 0,0-1 0 0 0,-5 0 0 0 0,-5 1 0 0 0,-1 0 0 0 0,-3-1 0 0 0,-8 1 0 0 0,-5 0 0 0 0,-6 0 0 0 0,2 0 0 0 0,-2 0 0 0 0,-5 0 0 0 0,9 5 0 0 0,1 5 0 0 0,9 6 0 0 0,13 5 0 0 0,2 2 0 0 0,3-1 0 0 0,1 3 0 0 0,-3-2 0 0 0,-7-5 0 0 0,-5-5 0 0 0,-9-6 0 0 0,-4-3 0 0 0,-3-3 0 0 0,-4-1 0 0 0,-1-1 0 0 0,-3 0 0 0 0,1 0 0 0 0,6 0 0 0 0,1 1 0 0 0,1-1 0 0 0,-4 1 0 0 0,0 4 0 0 0,2 2 0 0 0,-4 0 0 0 0,1-1 0 0 0,-2-2 0 0 0,-5-1 0 0 0,10-1 0 0 0,11-1 0 0 0,13 0 0 0 0,12 0 0 0 0,11 0 0 0 0,-3 0 0 0 0,-2 0 0 0 0,-8-1 0 0 0,-13 1 0 0 0,-9 0 0 0 0,-9 0 0 0 0,-10 0 0 0 0,-6 0 0 0 0,0 0 0 0 0,-1 0 0 0 0,-2 0 0 0 0,-2 0 0 0 0,4-4 0 0 0,5-6 0 0 0,1-2 0 0 0,16-16 0 0 0,-1-8 0 0 0,-10-6 0 0 0,-12-2 0 0 0,-15 8 0 0 0,-16 10 0 0 0,-16 9 0 0 0,-19 7 0 0 0,-16 6 0 0 0,-5 3 0 0 0,-6 2 0 0 0,-1 1 0 0 0,6 0 0 0 0,3 0 0 0 0,3-1 0 0 0,0-5 0 0 0,5-1 0 0 0,5-1 0 0 0,6 2 0 0 0,0 1 0 0 0,-3 0 0 0 0,-5 2 0 0 0,-11 1 0 0 0,-16 0 0 0 0,-22 0 0 0 0,-17 0 0 0 0,-4 0 0 0 0,-9 1 0 0 0,-7-1 0 0 0,7 0 0 0 0,14 0 0 0 0,21 0 0 0 0,21 0 0 0 0,17 0 0 0 0,4 0 0 0 0,5-5 0 0 0,1-9 0 0 0,-3-4 0 0 0,-7 2 0 0 0,-8-5 0 0 0,0 1 0 0 0,-2-1 0 0 0,-6 3 0 0 0,0 6 0 0 0,-6 3 0 0 0,-6 4 0 0 0,-2 3 0 0 0,4 2 0 0 0,9 0 0 0 0,12 1 0 0 0,11 0 0 0 0,7 0 0 0 0,3 0 0 0 0,-4-1 0 0 0,1 0 0 0 0,-7 0 0 0 0,-9 0 0 0 0,-1 0 0 0 0,0 0 0 0 0,-4 0 0 0 0,-1 0 0 0 0,-5 0 0 0 0,5 0 0 0 0,-2 0 0 0 0,1 0 0 0 0,-3 0 0 0 0,-5 0 0 0 0,-3 0 0 0 0,-9 0 0 0 0,6 0 0 0 0,10 0 0 0 0,12 0 0 0 0,5 0 0 0 0,6 0 0 0 0,1 0 0 0 0,3 0 0 0 0,3 0 0 0 0,3 0 0 0 0,-3 0 0 0 0,0 0 0 0 0,-3 0 0 0 0,-9 0 0 0 0,-1 0 0 0 0,-2 0 0 0 0,-2 0 0 0 0,4 0 0 0 0,1 0 0 0 0,2 0 0 0 0,6 4 0 0 0,4 2 0 0 0,-2 0 0 0 0,1-1 0 0 0,-2-2 0 0 0,0-1 0 0 0,-2 8 0 0 0,-5 2 0 0 0,2-1 0 0 0,-2-2 0 0 0,3-3 0 0 0,-2-2 0 0 0,3-2 0 0 0,3-1 0 0 0,3-1 0 0 0,-6-1 0 0 0,-5 14 0 0 0,9 4 0 0 0,24 4 0 0 0,28 7 0 0 0,32 4 0 0 0,17 4 0 0 0,2-3 0 0 0,-6-7 0 0 0,-5-9 0 0 0,-8-6 0 0 0,-3-6 0 0 0,-9 1 0 0 0,-3 0 0 0 0,-2-2 0 0 0,2-1 0 0 0,9-1 0 0 0,10-1 0 0 0,15-1 0 0 0,8 0 0 0 0,0 0 0 0 0,-4-1 0 0 0,-9 1 0 0 0,-11 0 0 0 0,-6 0 0 0 0,-6 0 0 0 0,-6 0 0 0 0,1 0 0 0 0,3 0 0 0 0,8 0 0 0 0,6 0 0 0 0,-2 0 0 0 0,-1 0 0 0 0,-3 0 0 0 0,-2 0 0 0 0,6 0 0 0 0,-2 0 0 0 0,-4 0 0 0 0,-5 0 0 0 0,3 0 0 0 0,9 0 0 0 0,13 0 0 0 0,5 0 0 0 0,-1 0 0 0 0,-7 0 0 0 0,-5 0 0 0 0,-8 0 0 0 0,-3 0 0 0 0,-5 0 0 0 0,0 0 0 0 0,-3 0 0 0 0,-3 0 0 0 0,-2 0 0 0 0,5 0 0 0 0,20 0 0 0 0,27 0 0 0 0,16 0 0 0 0,18 0 0 0 0,25 0 0 0 0,23 0 0 0 0,15 0 0 0 0,12 0 0 0 0,-9 0 0 0 0,-9 0 0 0 0,-22 0 0 0 0,-18 0 0 0 0,-19 0 0 0 0,-20 0 0 0 0,-22 0 0 0 0,-15 0 0 0 0,-13 0 0 0 0,-10 0 0 0 0,-6 0 0 0 0,-5 0 0 0 0,4 0 0 0 0,4 0 0 0 0,11 0 0 0 0,11 0 0 0 0,1 0 0 0 0,-1 0 0 0 0,-5 0 0 0 0,-11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17286 2073 16383 0 0,'-4'0'0'0'0,"-15"0"0"0"0,-18 0 0 0 0,-11 0 0 0 0,-11 0 0 0 0,0 0 0 0 0,-3 0 0 0 0,-4 0 0 0 0,-1 0 0 0 0,8 0 0 0 0,0 0 0 0 0,6 0 0 0 0,7 0 0 0 0,2 0 0 0 0,5 0 0 0 0,0 0 0 0 0,2 0 0 0 0,-1 0 0 0 0,1 0 0 0 0,2 0 0 0 0,3 0 0 0 0,-2 0 0 0 0,0 0 0 0 0,-2 0 0 0 0,-1 0 0 0 0,3 0 0 0 0,2 0 0 0 0,-3 0 0 0 0,1 0 0 0 0,-3 0 0 0 0,0 0 0 0 0,3 0 0 0 0,1 0 0 0 0,-1 0 0 0 0,0 0 0 0 0,-3 0 0 0 0,0 0 0 0 0,7 4 0 0 0,4 2 0 0 0,1 0 0 0 0,2 3 0 0 0,-1 4 0 0 0,0 5 0 0 0,-10 8 0 0 0,2 4 0 0 0,14 11 0 0 0,15-3 0 0 0,17-2 0 0 0,11-8 0 0 0,5-9 0 0 0,2-7 0 0 0,4-6 0 0 0,6-4 0 0 0,-1-2 0 0 0,2-1 0 0 0,-2-1 0 0 0,1 1 0 0 0,3-1 0 0 0,-3 2 0 0 0,1-1 0 0 0,-3 1 0 0 0,1 0 0 0 0,3 0 0 0 0,-2 0 0 0 0,-4 0 0 0 0,-4 0 0 0 0,-3 0 0 0 0,-3 0 0 0 0,-1 0 0 0 0,8 0 0 0 0,7 0 0 0 0,9 0 0 0 0,1 0 0 0 0,5 0 0 0 0,2 0 0 0 0,-6 0 0 0 0,-2 0 0 0 0,-1 0 0 0 0,-4 0 0 0 0,-6 0 0 0 0,-6 0 0 0 0,-3 0 0 0 0,-3 0 0 0 0,-2 0 0 0 0,4 0 0 0 0,5-9 0 0 0,2-3 0 0 0,-2 1 0 0 0,3 2 0 0 0,-1 3 0 0 0,-7-3 0 0 0,-8-3 0 0 0,-8-14 0 0 0,-7-2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4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21992 6853 16383 0 0,'-9'0'0'0'0,"-7"0"0"0"0,-10 0 0 0 0,-5 0 0 0 0,-6 0 0 0 0,-15 0 0 0 0,-11 4 0 0 0,-9 11 0 0 0,-5 2 0 0 0,-12-1 0 0 0,-8-3 0 0 0,-11-5 0 0 0,1-3 0 0 0,-9-2 0 0 0,-7-3 0 0 0,-8 0 0 0 0,3 0 0 0 0,12-1 0 0 0,15 0 0 0 0,17 1 0 0 0,13-1 0 0 0,15 1 0 0 0,12 0 0 0 0,9 0 0 0 0,2 0 0 0 0,-7 0 0 0 0,-1 0 0 0 0,-2 4 0 0 0,1 2 0 0 0,-5 0 0 0 0,-4-1 0 0 0,-2 2 0 0 0,4 1 0 0 0,1-1 0 0 0,4-2 0 0 0,-3-2 0 0 0,-3-1 0 0 0,2-1 0 0 0,-3-1 0 0 0,-2 0 0 0 0,3-1 0 0 0,6 1 0 0 0,6 0 0 0 0,0 0 0 0 0,3-1 0 0 0,-2 1 0 0 0,1 0 0 0 0,2 0 0 0 0,3 0 0 0 0,-3 0 0 0 0,0 0 0 0 0,-3 0 0 0 0,1 0 0 0 0,-3 0 0 0 0,-4 0 0 0 0,2 0 0 0 0,-2 0 0 0 0,2 0 0 0 0,0 0 0 0 0,-3 0 0 0 0,2 0 0 0 0,-1 0 0 0 0,3 0 0 0 0,7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20851 10204 16383 0 0,'-14'0'0'0'0,"-8"0"0"0"0,-5 0 0 0 0,-16 0 0 0 0,-5 0 0 0 0,-3 0 0 0 0,-2 0 0 0 0,4 0 0 0 0,-4 0 0 0 0,-1 0 0 0 0,-5 0 0 0 0,4 0 0 0 0,1 0 0 0 0,-3 0 0 0 0,-5 0 0 0 0,-5 0 0 0 0,4 0 0 0 0,4 0 0 0 0,-2 0 0 0 0,6 0 0 0 0,3 0 0 0 0,6 0 0 0 0,2 0 0 0 0,4 0 0 0 0,4 0 0 0 0,4 0 0 0 0,-6 0 0 0 0,-5 0 0 0 0,-9 0 0 0 0,0 0 0 0 0,0 0 0 0 0,4 0 0 0 0,2 0 0 0 0,4 0 0 0 0,0 0 0 0 0,-1 0 0 0 0,1 0 0 0 0,-4 0 0 0 0,0 0 0 0 0,0 0 0 0 0,-2 0 0 0 0,-1 0 0 0 0,-6 0 0 0 0,2 0 0 0 0,2 0 0 0 0,4 0 0 0 0,1 0 0 0 0,5 0 0 0 0,5 0 0 0 0,3 0 0 0 0,-1 0 0 0 0,1 0 0 0 0,6 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5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20338 8775 16383 0 0,'4'0'0'0'0,"11"0"0"0"0,7 0 0 0 0,13 0 0 0 0,9 0 0 0 0,3 0 0 0 0,5 5 0 0 0,4 1 0 0 0,5-1 0 0 0,1 0 0 0 0,3 3 0 0 0,0 4 0 0 0,2 1 0 0 0,8-3 0 0 0,4-2 0 0 0,-3-3 0 0 0,0-2 0 0 0,-10-2 0 0 0,-6-1 0 0 0,4 4 0 0 0,5 2 0 0 0,-1-1 0 0 0,1-1 0 0 0,3 8 0 0 0,-7 1 0 0 0,0 0 0 0 0,-4-4 0 0 0,-7-3 0 0 0,-3-2 0 0 0,-7-2 0 0 0,-2-1 0 0 0,2-1 0 0 0,-4-1 0 0 0,2 1 0 0 0,-3-1 0 0 0,1 1 0 0 0,8-1 0 0 0,-1 1 0 0 0,1 0 0 0 0,10 0 0 0 0,9 0 0 0 0,5 0 0 0 0,1 0 0 0 0,0 0 0 0 0,2 0 0 0 0,-8 0 0 0 0,-7 0 0 0 0,-8 0 0 0 0,-5 0 0 0 0,-5 0 0 0 0,-6 0 0 0 0,-5 0 0 0 0,2 0 0 0 0,-1 0 0 0 0,8 0 0 0 0,6 0 0 0 0,-1 0 0 0 0,-3 0 0 0 0,-9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5.4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5366 2108 16383 0 0,'0'4'0'0'0,"-4"2"0"0"0,-11 0 0 0 0,-11-2 0 0 0,-11 0 0 0 0,-11-2 0 0 0,-8-1 0 0 0,-7-1 0 0 0,-1 0 0 0 0,1 0 0 0 0,-3 0 0 0 0,2 8 0 0 0,-2 4 0 0 0,6-1 0 0 0,4-2 0 0 0,3 2 0 0 0,6-1 0 0 0,6-2 0 0 0,2-3 0 0 0,3-2 0 0 0,3-1 0 0 0,-2-2 0 0 0,0 0 0 0 0,3 0 0 0 0,-3-5 0 0 0,0-1 0 0 0,-2 0 0 0 0,0 1 0 0 0,2-7 0 0 0,2-2 0 0 0,-1 1 0 0 0,4 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5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3704 7091 16383 0 0,'0'-5'0'0'0,"9"0"0"0"0,12-1 0 0 0,6 1 0 0 0,8 2 0 0 0,3 1 0 0 0,3 1 0 0 0,8 1 0 0 0,5 0 0 0 0,-2 0 0 0 0,-2 0 0 0 0,-4 0 0 0 0,-2 9 0 0 0,-3 3 0 0 0,-5 0 0 0 0,-3-3 0 0 0,1-3 0 0 0,3 3 0 0 0,1-1 0 0 0,-2-2 0 0 0,1-1 0 0 0,9-2 0 0 0,0-2 0 0 0,-3 0 0 0 0,0-1 0 0 0,1-1 0 0 0,3 1 0 0 0,-3 0 0 0 0,1-1 0 0 0,-4 1 0 0 0,1 0 0 0 0,1 0 0 0 0,-1 0 0 0 0,0 0 0 0 0,-1 0 0 0 0,0 0 0 0 0,2 0 0 0 0,-2 0 0 0 0,-2 0 0 0 0,-1 0 0 0 0,4 0 0 0 0,-2 0 0 0 0,1 0 0 0 0,12 0 0 0 0,10 0 0 0 0,3 0 0 0 0,-5 0 0 0 0,-8 0 0 0 0,4 0 0 0 0,1 0 0 0 0,-4 0 0 0 0,-3 0 0 0 0,-5 0 0 0 0,-2 0 0 0 0,0 0 0 0 0,-2 0 0 0 0,0 0 0 0 0,-2 0 0 0 0,0 0 0 0 0,7 0 0 0 0,5 0 0 0 0,-3 0 0 0 0,-4 0 0 0 0,-6 0 0 0 0,-6 0 0 0 0,2 0 0 0 0,-2 0 0 0 0,3 0 0 0 0,4 0 0 0 0,0 0 0 0 0,2 0 0 0 0,-2 0 0 0 0,6 0 0 0 0,3 0 0 0 0,4 0 0 0 0,-5 0 0 0 0,0 0 0 0 0,-4 0 0 0 0,-1 0 0 0 0,1 0 0 0 0,-2 0 0 0 0,0 0 0 0 0,-2 0 0 0 0,1 0 0 0 0,2 0 0 0 0,-1 0 0 0 0,0 0 0 0 0,-2 0 0 0 0,1 0 0 0 0,-6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6.1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19491 2178 16383 0 0,'4'0'0'0'0,"7"0"0"0"0,14 0 0 0 0,7 0 0 0 0,7 0 0 0 0,7 0 0 0 0,16 0 0 0 0,3 0 0 0 0,8 0 0 0 0,5 5 0 0 0,-2 1 0 0 0,0-1 0 0 0,-9 0 0 0 0,-3-2 0 0 0,-3-1 0 0 0,-3-1 0 0 0,-2 0 0 0 0,-7-1 0 0 0,-7-1 0 0 0,-1 1 0 0 0,-4 0 0 0 0,0 0 0 0 0,0 0 0 0 0,-3 0 0 0 0,10 0 0 0 0,8 8 0 0 0,-2 4 0 0 0,-4-1 0 0 0,-6 3 0 0 0,8-2 0 0 0,5-2 0 0 0,-2-3 0 0 0,-1-3 0 0 0,-4-2 0 0 0,2-1 0 0 0,3-2 0 0 0,2 1 0 0 0,-4-1 0 0 0,2 10 0 0 0,3 2 0 0 0,4 0 0 0 0,-2 2 0 0 0,-3 0 0 0 0,-5-4 0 0 0,-7-2 0 0 0,-5-3 0 0 0,-1-2 0 0 0,-1-1 0 0 0,2-1 0 0 0,0-1 0 0 0,2 1 0 0 0,-1-1 0 0 0,-2 1 0 0 0,-2 0 0 0 0,-7-1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6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12418 3524 16383 0 0,'4'0'0'0'0,"11"0"0"0"0,29 0 0 0 0,34 0 0 0 0,48 0 0 0 0,38 0 0 0 0,32-13 0 0 0,12-9 0 0 0,-1-1 0 0 0,-23 4 0 0 0,-30 4 0 0 0,-31 6 0 0 0,-33 4 0 0 0,-18 3 0 0 0,-13 1 0 0 0,-3 2 0 0 0,-6 0 0 0 0,2 0 0 0 0,9 4 0 0 0,17 1 0 0 0,8 9 0 0 0,3 2 0 0 0,4 2 0 0 0,-9-2 0 0 0,-14-4 0 0 0,-16-4 0 0 0,-7-4 0 0 0,-7-2 0 0 0,-2-2 0 0 0,-3-1 0 0 0,-2-1 0 0 0,-4 0 0 0 0,-1 0 0 0 0,-1 1 0 0 0,-1-1 0 0 0,4 1 0 0 0,6 0 0 0 0,1 0 0 0 0,3 0 0 0 0,0 0 0 0 0,1 0 0 0 0,8 0 0 0 0,-1 0 0 0 0,5 0 0 0 0,7 0 0 0 0,7-4 0 0 0,0-2 0 0 0,3-9 0 0 0,-7-6 0 0 0,-4 1 0 0 0,-18 3 0 0 0,-28 5 0 0 0,-44 5 0 0 0,-25 2 0 0 0,-11 4 0 0 0,-9 0 0 0 0,-4 2 0 0 0,2 0 0 0 0,2 0 0 0 0,9 0 0 0 0,-11-1 0 0 0,-6 0 0 0 0,-5 1 0 0 0,-2-1 0 0 0,-8 0 0 0 0,-4 0 0 0 0,-2 0 0 0 0,-11-14 0 0 0,6-3 0 0 0,-5 0 0 0 0,4-1 0 0 0,7 2 0 0 0,4 4 0 0 0,10 5 0 0 0,15 2 0 0 0,12 3 0 0 0,13 1 0 0 0,5 2 0 0 0,2 0 0 0 0,3-1 0 0 0,5-3 0 0 0,3-3 0 0 0,3 1 0 0 0,2 1 0 0 0,1 0 0 0 0,-4 2 0 0 0,-1 1 0 0 0,-5 1 0 0 0,-9 0 0 0 0,-5-9 0 0 0,0-2 0 0 0,-4-1 0 0 0,3 4 0 0 0,-4 1 0 0 0,8-1 0 0 0,7 0 0 0 0,-2 1 0 0 0,-4-2 0 0 0,2 1 0 0 0,4 1 0 0 0,0 1 0 0 0,2 3 0 0 0,4 1 0 0 0,2 2 0 0 0,-1 0 0 0 0,-1 0 0 0 0,-2 0 0 0 0,0 1 0 0 0,6-1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6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15081 3060 16383 0 0,'5'0'0'0'0,"5"0"0"0"0,10 0 0 0 0,11 0 0 0 0,18 0 0 0 0,14 0 0 0 0,0 0 0 0 0,-1 0 0 0 0,6 0 0 0 0,5 0 0 0 0,4 0 0 0 0,-3 0 0 0 0,0 0 0 0 0,-9 0 0 0 0,-6 0 0 0 0,-9 0 0 0 0,-4 0 0 0 0,0 0 0 0 0,-5 0 0 0 0,0 0 0 0 0,-2 0 0 0 0,1 0 0 0 0,2 0 0 0 0,-1 0 0 0 0,2 0 0 0 0,1 0 0 0 0,-2 0 0 0 0,2 0 0 0 0,-4 0 0 0 0,2 0 0 0 0,-3 0 0 0 0,1 0 0 0 0,3 0 0 0 0,-2 0 0 0 0,1 0 0 0 0,-1 0 0 0 0,-5 0 0 0 0,-3 0 0 0 0,2 0 0 0 0,-1 0 0 0 0,3 0 0 0 0,-1 0 0 0 0,3 0 0 0 0,3 0 0 0 0,-1 0 0 0 0,2 0 0 0 0,-2 0 0 0 0,0 0 0 0 0,3 0 0 0 0,-2 0 0 0 0,1 0 0 0 0,-3 0 0 0 0,1 0 0 0 0,3 0 0 0 0,-3 0 0 0 0,2 0 0 0 0,-3 0 0 0 0,1 0 0 0 0,3 0 0 0 0,-3 0 0 0 0,2 0 0 0 0,-3 0 0 0 0,1 0 0 0 0,3 0 0 0 0,-3 0 0 0 0,2 0 0 0 0,-3 0 0 0 0,1 0 0 0 0,7 0 0 0 0,4 0 0 0 0,-2 0 0 0 0,-6 0 0 0 0,-5 0 0 0 0,-5 0 0 0 0,-8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6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17268 3942 16383 0 0,'14'0'0'0'0,"12"0"0"0"0,16 0 0 0 0,14 0 0 0 0,11 0 0 0 0,12 0 0 0 0,5 0 0 0 0,7 0 0 0 0,1 0 0 0 0,7 0 0 0 0,0 0 0 0 0,10 0 0 0 0,13 0 0 0 0,8 0 0 0 0,8 0 0 0 0,8 0 0 0 0,6 0 0 0 0,3 0 0 0 0,-7 0 0 0 0,-10 0 0 0 0,-16 0 0 0 0,-15 0 0 0 0,-9 0 0 0 0,-6 0 0 0 0,-11 0 0 0 0,-6 0 0 0 0,-2 0 0 0 0,0 0 0 0 0,5 0 0 0 0,8 0 0 0 0,1 0 0 0 0,0 0 0 0 0,3 0 0 0 0,4 0 0 0 0,8 0 0 0 0,5 0 0 0 0,6 0 0 0 0,10 0 0 0 0,3 0 0 0 0,6 0 0 0 0,7 0 0 0 0,3 0 0 0 0,7 0 0 0 0,2 0 0 0 0,1 0 0 0 0,-12 0 0 0 0,-16 0 0 0 0,-20 0 0 0 0,-15 0 0 0 0,-18 0 0 0 0,-12 0 0 0 0,-12 0 0 0 0,-5 0 0 0 0,0 0 0 0 0,-4 0 0 0 0,6 0 0 0 0,4 5 0 0 0,-2 1 0 0 0,0-1 0 0 0,-2 0 0 0 0,-6-2 0 0 0,-4-1 0 0 0,1-1 0 0 0,-1 0 0 0 0,3-1 0 0 0,-1-1 0 0 0,-2 1 0 0 0,-2 0 0 0 0,2 0 0 0 0,9 8 0 0 0,1 4 0 0 0,7-1 0 0 0,8-2 0 0 0,11 2 0 0 0,4-1 0 0 0,-3-2 0 0 0,-9 2 0 0 0,-15 4 0 0 0,-15 8 0 0 0,-13 5 0 0 0,-10 6 0 0 0,-7 8 0 0 0,-3 0 0 0 0,-2 7 0 0 0,0 4 0 0 0,1-3 0 0 0,0 0 0 0 0,0-4 0 0 0,-8 3 0 0 0,-6-6 0 0 0,-6-10 0 0 0,-7-11 0 0 0,-22-9 0 0 0,-10-6 0 0 0,-9-5 0 0 0,4-2 0 0 0,-1-1 0 0 0,2 0 0 0 0,-1 1 0 0 0,7-1 0 0 0,-1 6 0 0 0,10 5 0 0 0,10 3 0 0 0,2-2 0 0 0,-2-2 0 0 0,-6 1 0 0 0,-14 0 0 0 0,-10-1 0 0 0,-6-3 0 0 0,-4-2 0 0 0,-1-2 0 0 0,-14 0 0 0 0,0-1 0 0 0,-5 0 0 0 0,9-1 0 0 0,-1 1 0 0 0,0-1 0 0 0,13 1 0 0 0,6 0 0 0 0,1 0 0 0 0,1 0 0 0 0,-2 0 0 0 0,-5 0 0 0 0,-22 0 0 0 0,-6 0 0 0 0,-3 0 0 0 0,-10 0 0 0 0,-2 0 0 0 0,-8 0 0 0 0,-3 0 0 0 0,6 0 0 0 0,-1 0 0 0 0,3 0 0 0 0,9 0 0 0 0,7 0 0 0 0,-6 0 0 0 0,9 0 0 0 0,3 0 0 0 0,11 0 0 0 0,12 0 0 0 0,1 0 0 0 0,6 0 0 0 0,-8 0 0 0 0,-3 0 0 0 0,-6 0 0 0 0,4 0 0 0 0,7 0 0 0 0,9 0 0 0 0,1 0 0 0 0,9 0 0 0 0,6 0 0 0 0,6 0 0 0 0,4 0 0 0 0,3 0 0 0 0,1 0 0 0 0,-3 0 0 0 0,2 0 0 0 0,-1 0 0 0 0,1 0 0 0 0,-5 0 0 0 0,-4 0 0 0 0,2 0 0 0 0,0 0 0 0 0,-10 0 0 0 0,-9 0 0 0 0,-1 0 0 0 0,-3 0 0 0 0,5 0 0 0 0,6 0 0 0 0,4 0 0 0 0,6 0 0 0 0,3 0 0 0 0,5 0 0 0 0,1 0 0 0 0,6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2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12886 9551 16383 0 0,'-4'0'0'0'0,"-11"0"0"0"0,-7 0 0 0 0,-4 0 0 0 0,-2 0 0 0 0,-6 0 0 0 0,-1 0 0 0 0,2 0 0 0 0,0 0 0 0 0,-6 0 0 0 0,-6 5 0 0 0,1 5 0 0 0,7 6 0 0 0,-3 5 0 0 0,0 3 0 0 0,4 1 0 0 0,2-2 0 0 0,4-6 0 0 0,5-2 0 0 0,9 7 0 0 0,6 7 0 0 0,9 0 0 0 0,9-6 0 0 0,13-2 0 0 0,7-1 0 0 0,3-2 0 0 0,0-6 0 0 0,14-4 0 0 0,-2 1 0 0 0,1 7 0 0 0,-2 2 0 0 0,9 2 0 0 0,14 1 0 0 0,-5 3 0 0 0,-7-4 0 0 0,-4-4 0 0 0,-6-1 0 0 0,-2-4 0 0 0,-3-2 0 0 0,-3-4 0 0 0,-4-2 0 0 0,2-2 0 0 0,0-1 0 0 0,-5-9 0 0 0,-9-8 0 0 0,-2-10 0 0 0,-4-4 0 0 0,-4-7 0 0 0,-9 4 0 0 0,-17-6 0 0 0,-10 0 0 0 0,-9-3 0 0 0,-4 6 0 0 0,6 6 0 0 0,-1 7 0 0 0,2 8 0 0 0,1 6 0 0 0,2 6 0 0 0,2 3 0 0 0,-3 2 0 0 0,-2 0 0 0 0,2 1 0 0 0,0-1 0 0 0,2 0 0 0 0,2 0 0 0 0,0-1 0 0 0,5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6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17604 3304 16383 0 0,'8'0'0'0'0,"18"0"0"0"0,16 0 0 0 0,19 0 0 0 0,27 0 0 0 0,28 0 0 0 0,31 0 0 0 0,17 0 0 0 0,6 0 0 0 0,-11 0 0 0 0,-15 0 0 0 0,-28 0 0 0 0,-29 0 0 0 0,-21 0 0 0 0,-17 0 0 0 0,-7 0 0 0 0,-7 0 0 0 0,-6 0 0 0 0,12-8 0 0 0,2-4 0 0 0,7 1 0 0 0,0 1 0 0 0,9 4 0 0 0,-1 2 0 0 0,-6 2 0 0 0,-7 1 0 0 0,-3 1 0 0 0,-4 0 0 0 0,1 1 0 0 0,-2-1 0 0 0,-3 1 0 0 0,15-1 0 0 0,12 0 0 0 0,10 0 0 0 0,19 0 0 0 0,16 0 0 0 0,18 0 0 0 0,0 0 0 0 0,-8 0 0 0 0,0 0 0 0 0,-12 0 0 0 0,-10-4 0 0 0,-13-2 0 0 0,-14 0 0 0 0,-11 2 0 0 0,-10 0 0 0 0,-4 2 0 0 0,0 1 0 0 0,5 1 0 0 0,1 0 0 0 0,-1 0 0 0 0,7 0 0 0 0,1-8 0 0 0,-3-4 0 0 0,3 1 0 0 0,1-2 0 0 0,-5 0 0 0 0,-3-5 0 0 0,1-5 0 0 0,0 2 0 0 0,-4 4 0 0 0,0 5 0 0 0,0 5 0 0 0,-2 3 0 0 0,0 3 0 0 0,-3 1 0 0 0,1 1 0 0 0,2 0 0 0 0,-1 0 0 0 0,-4-1 0 0 0,-4 1 0 0 0,-3-1 0 0 0,6 0 0 0 0,2 0 0 0 0,11-13 0 0 0,3-5 0 0 0,0 1 0 0 0,-4 4 0 0 0,-6 3 0 0 0,-6 4 0 0 0,0 3 0 0 0,-2 2 0 0 0,-3 0 0 0 0,-2 2 0 0 0,3 0 0 0 0,0 0 0 0 0,3-1 0 0 0,0 1 0 0 0,-6 3 0 0 0,-3 7 0 0 0,-3 5 0 0 0,4 0 0 0 0,2 2 0 0 0,0 2 0 0 0,-1-2 0 0 0,0 0 0 0 0,-2 1 0 0 0,-9 3 0 0 0,-16-3 0 0 0,-27-5 0 0 0,-22-5 0 0 0,-30-3 0 0 0,-20-4 0 0 0,-15-1 0 0 0,-7-1 0 0 0,-5-1 0 0 0,5 0 0 0 0,10 0 0 0 0,10 1 0 0 0,3-1 0 0 0,2 10 0 0 0,6 3 0 0 0,2-1 0 0 0,-12 7 0 0 0,-3 0 0 0 0,-1-3 0 0 0,-2 6 0 0 0,4-2 0 0 0,10-4 0 0 0,7-4 0 0 0,13-4 0 0 0,9-4 0 0 0,12-1 0 0 0,8-2 0 0 0,8-1 0 0 0,0 0 0 0 0,1 0 0 0 0,-7 1 0 0 0,-6-10 0 0 0,1-2 0 0 0,-2 1 0 0 0,-1 2 0 0 0,-3 2 0 0 0,4 3 0 0 0,5 2 0 0 0,-4 1 0 0 0,-7 1 0 0 0,-5 1 0 0 0,-9-1 0 0 0,-12-4 0 0 0,-1-1 0 0 0,3-10 0 0 0,11-1 0 0 0,3 2 0 0 0,-2-2 0 0 0,-7-10 0 0 0,0-2 0 0 0,6 4 0 0 0,7 7 0 0 0,3 5 0 0 0,7 6 0 0 0,3 3 0 0 0,-4 2 0 0 0,-3 2 0 0 0,-2 0 0 0 0,-4 0 0 0 0,-11 0 0 0 0,3 0 0 0 0,-6-1 0 0 0,-4 1 0 0 0,-2-1 0 0 0,-2 0 0 0 0,1 0 0 0 0,-6 0 0 0 0,9 0 0 0 0,12 0 0 0 0,12 0 0 0 0,7 0 0 0 0,6 0 0 0 0,5-5 0 0 0,5-1 0 0 0,-3 1 0 0 0,1 0 0 0 0,-4 2 0 0 0,-1 1 0 0 0,2 1 0 0 0,7 0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23158 979 16383 0 0,'0'4'0'0'0,"-4"2"0"0"0,-20 0 0 0 0,-14-2 0 0 0,-14-1 0 0 0,-7-1 0 0 0,-3 0 0 0 0,5-2 0 0 0,8 0 0 0 0,8 0 0 0 0,1 0 0 0 0,4-1 0 0 0,-1 1 0 0 0,1 0 0 0 0,3-9 0 0 0,-12-3 0 0 0,-2 1 0 0 0,3 2 0 0 0,-1 2 0 0 0,-14 3 0 0 0,-2 2 0 0 0,-13 1 0 0 0,-2 1 0 0 0,-2 1 0 0 0,3-1 0 0 0,2 1 0 0 0,3-1 0 0 0,10 0 0 0 0,7 1 0 0 0,6-1 0 0 0,9 0 0 0 0,4 0 0 0 0,1 0 0 0 0,-4-5 0 0 0,1-1 0 0 0,1 1 0 0 0,-2 0 0 0 0,-4 2 0 0 0,1 1 0 0 0,-1 1 0 0 0,1 0 0 0 0,-1 1 0 0 0,-3 0 0 0 0,2 1 0 0 0,-1-1 0 0 0,3 0 0 0 0,-1 0 0 0 0,-3 0 0 0 0,2 0 0 0 0,0 0 0 0 0,-3 0 0 0 0,-2 0 0 0 0,-6 0 0 0 0,-4 0 0 0 0,-5 0 0 0 0,4 0 0 0 0,2 0 0 0 0,7 0 0 0 0,7 0 0 0 0,6 0 0 0 0,1 0 0 0 0,1 0 0 0 0,11 0 0 0 0,15 0 0 0 0,12 0 0 0 0,10 0 0 0 0,7 0 0 0 0,9 5 0 0 0,4 5 0 0 0,0 6 0 0 0,0 5 0 0 0,-7 2 0 0 0,-3 3 0 0 0,-2-3 0 0 0,5-6 0 0 0,2-6 0 0 0,5-5 0 0 0,6-3 0 0 0,4-2 0 0 0,5-1 0 0 0,6-1 0 0 0,17 0 0 0 0,13 0 0 0 0,11 0 0 0 0,1 0 0 0 0,-1 1 0 0 0,-9 0 0 0 0,-10 0 0 0 0,-10 0 0 0 0,-11 0 0 0 0,-11 0 0 0 0,-8 0 0 0 0,-3 0 0 0 0,-1 0 0 0 0,2 0 0 0 0,-1 0 0 0 0,-1 0 0 0 0,-2 0 0 0 0,2 0 0 0 0,1 0 0 0 0,3 0 0 0 0,8 0 0 0 0,6 0 0 0 0,-1 0 0 0 0,-1 0 0 0 0,-4 0 0 0 0,-1 0 0 0 0,2 0 0 0 0,-4 0 0 0 0,1 0 0 0 0,-3 0 0 0 0,1 0 0 0 0,2 0 0 0 0,-2 0 0 0 0,2 0 0 0 0,-3 0 0 0 0,1 0 0 0 0,-2 0 0 0 0,-4 0 0 0 0,-2 0 0 0 0,1 0 0 0 0,0 0 0 0 0,-2 0 0 0 0,-2 0 0 0 0,4 0 0 0 0,-5 0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23083 3466 16383 0 0,'5'4'0'0'0,"1"7"0"0"0,-5 0 0 0 0,-7 0 0 0 0,-11-4 0 0 0,-12-1 0 0 0,-10-3 0 0 0,-6-2 0 0 0,-2 0 0 0 0,0-2 0 0 0,-2 1 0 0 0,-10-1 0 0 0,-8 1 0 0 0,3 0 0 0 0,-6 13 0 0 0,0 4 0 0 0,4 0 0 0 0,7-3 0 0 0,11-5 0 0 0,8-2 0 0 0,2-4 0 0 0,4-2 0 0 0,-7-1 0 0 0,-9 0 0 0 0,-5-1 0 0 0,-2 0 0 0 0,0 0 0 0 0,0 1 0 0 0,2 0 0 0 0,5 0 0 0 0,3 0 0 0 0,4 0 0 0 0,1 0 0 0 0,3 0 0 0 0,-1 0 0 0 0,-6 0 0 0 0,-5 0 0 0 0,-7 0 0 0 0,-11 0 0 0 0,-8 0 0 0 0,-3 0 0 0 0,-2 0 0 0 0,-1 0 0 0 0,11 0 0 0 0,3 0 0 0 0,0 0 0 0 0,3 0 0 0 0,9 0 0 0 0,4 0 0 0 0,7 0 0 0 0,3 0 0 0 0,0 0 0 0 0,2 0 0 0 0,0 0 0 0 0,2 0 0 0 0,-2 0 0 0 0,-1 0 0 0 0,0 0 0 0 0,9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18944 6474 16383 0 0,'0'-5'0'0'0,"9"-1"0"0"0,12 1 0 0 0,15 0 0 0 0,7 2 0 0 0,4 1 0 0 0,-1 1 0 0 0,-4 0 0 0 0,-5 1 0 0 0,1 0 0 0 0,-3 1 0 0 0,7-1 0 0 0,1 0 0 0 0,-3 0 0 0 0,1 0 0 0 0,-3 0 0 0 0,2 0 0 0 0,-1 0 0 0 0,0 0 0 0 0,0 0 0 0 0,-4 0 0 0 0,-3 0 0 0 0,3 0 0 0 0,-2 0 0 0 0,0 0 0 0 0,-3 0 0 0 0,3 0 0 0 0,1 0 0 0 0,3 0 0 0 0,4 9 0 0 0,-1 3 0 0 0,-2-1 0 0 0,6-2 0 0 0,4-2 0 0 0,2-3 0 0 0,7-2 0 0 0,-2-1 0 0 0,-2-1 0 0 0,-5 0 0 0 0,-2-1 0 0 0,0 1 0 0 0,-3-1 0 0 0,-10 5 0 0 0,0 2 0 0 0,-2 0 0 0 0,2-2 0 0 0,1-1 0 0 0,3-1 0 0 0,4-1 0 0 0,-1 0 0 0 0,3-1 0 0 0,-3 0 0 0 0,2-1 0 0 0,2 1 0 0 0,-2 0 0 0 0,1 0 0 0 0,-3 0 0 0 0,2 0 0 0 0,1 0 0 0 0,-1 0 0 0 0,5 0 0 0 0,-1 0 0 0 0,-4 0 0 0 0,-4 0 0 0 0,-5 0 0 0 0,-3 0 0 0 0,2 0 0 0 0,0 0 0 0 0,4 0 0 0 0,0 0 0 0 0,-2 0 0 0 0,-7 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23638 5495 16383 0 0,'-9'0'0'0'0,"-12"0"0"0"0,-6 0 0 0 0,-4 0 0 0 0,-1 0 0 0 0,1 0 0 0 0,-3 0 0 0 0,-5-5 0 0 0,0-5 0 0 0,2-2 0 0 0,-2 2 0 0 0,2 2 0 0 0,-2 3 0 0 0,-4 2 0 0 0,2 2 0 0 0,-6 0 0 0 0,-8 1 0 0 0,-3 1 0 0 0,3-1 0 0 0,2 1 0 0 0,6-1 0 0 0,6 0 0 0 0,6 0 0 0 0,0 0 0 0 0,2 0 0 0 0,-3 0 0 0 0,0 0 0 0 0,2 0 0 0 0,7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18874 11651 16383 0 0,'4'0'0'0'0,"6"0"0"0"0,6 0 0 0 0,9 0 0 0 0,9 0 0 0 0,4 0 0 0 0,12 0 0 0 0,3 0 0 0 0,5 0 0 0 0,7 0 0 0 0,9 0 0 0 0,6 0 0 0 0,3 0 0 0 0,0 0 0 0 0,-1 0 0 0 0,-4 0 0 0 0,-13 0 0 0 0,-7 0 0 0 0,-9-5 0 0 0,-14-5 0 0 0,-7-2 0 0 0,-5 2 0 0 0,7 2 0 0 0,8 3 0 0 0,10 2 0 0 0,24 1 0 0 0,22 2 0 0 0,9 0 0 0 0,-1 1 0 0 0,-4-1 0 0 0,-5 1 0 0 0,-14-1 0 0 0,-12 0 0 0 0,-12 0 0 0 0,-8 0 0 0 0,-6 0 0 0 0,-6 0 0 0 0,-5 0 0 0 0,2 0 0 0 0,-1 0 0 0 0,13 0 0 0 0,16 0 0 0 0,17 0 0 0 0,11 0 0 0 0,6 0 0 0 0,-1 0 0 0 0,2 0 0 0 0,-7 0 0 0 0,-8 0 0 0 0,-15 0 0 0 0,-8 0 0 0 0,-11 0 0 0 0,-3 0 0 0 0,0 0 0 0 0,-4 0 0 0 0,1 0 0 0 0,-2 0 0 0 0,2 0 0 0 0,2 0 0 0 0,-1 0 0 0 0,6 0 0 0 0,4 0 0 0 0,-3 0 0 0 0,0 0 0 0 0,0 0 0 0 0,-3 0 0 0 0,-1 0 0 0 0,-3 0 0 0 0,0 0 0 0 0,3 0 0 0 0,6 0 0 0 0,4 0 0 0 0,2 0 0 0 0,0 0 0 0 0,-6 0 0 0 0,-1 0 0 0 0,-5 0 0 0 0,-1 0 0 0 0,0 0 0 0 0,-1 0 0 0 0,0 0 0 0 0,-3 0 0 0 0,2 0 0 0 0,2 0 0 0 0,-2 0 0 0 0,2 0 0 0 0,-3 0 0 0 0,1 0 0 0 0,3 0 0 0 0,-3 0 0 0 0,2 0 0 0 0,-3 0 0 0 0,-8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8872 6694 16383 0 0,'9'0'0'0'0,"16"9"0"0"0,22 3 0 0 0,21 8 0 0 0,16 1 0 0 0,7 1 0 0 0,6 1 0 0 0,-4 2 0 0 0,-1-4 0 0 0,-2-1 0 0 0,-4-4 0 0 0,-2-4 0 0 0,-7-5 0 0 0,1-3 0 0 0,-8-3 0 0 0,-7-1 0 0 0,3-1 0 0 0,0 0 0 0 0,1 1 0 0 0,-5-1 0 0 0,-10 0 0 0 0,-8 1 0 0 0,0 0 0 0 0,8 0 0 0 0,2 0 0 0 0,11 0 0 0 0,7 0 0 0 0,5 0 0 0 0,7 0 0 0 0,16 0 0 0 0,13 0 0 0 0,14 4 0 0 0,8 2 0 0 0,7 0 0 0 0,-6-1 0 0 0,-14-2 0 0 0,-23-1 0 0 0,-20-1 0 0 0,-13-1 0 0 0,-15 0 0 0 0,-6 0 0 0 0,-7 0 0 0 0,-1 0 0 0 0,-2-1 0 0 0,-2 1 0 0 0,-4 0 0 0 0,4-4 0 0 0,0-2 0 0 0,3 0 0 0 0,4 2 0 0 0,1 0 0 0 0,1 2 0 0 0,-1 1 0 0 0,-4 1 0 0 0,-4 0 0 0 0,-7 0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10742 8079 16383 0 0,'5'-5'0'0'0,"5"-1"0"0"0,6 1 0 0 0,4 0 0 0 0,9 2 0 0 0,2 1 0 0 0,6 1 0 0 0,10 0 0 0 0,1 1 0 0 0,1 1 0 0 0,-3-1 0 0 0,4 0 0 0 0,16 0 0 0 0,32 0 0 0 0,12 1 0 0 0,20-1 0 0 0,9 0 0 0 0,12 0 0 0 0,11 0 0 0 0,6 0 0 0 0,0 0 0 0 0,-15 0 0 0 0,-20 0 0 0 0,-11 0 0 0 0,-16 0 0 0 0,-10 0 0 0 0,2 0 0 0 0,-11 0 0 0 0,-8 0 0 0 0,-3 8 0 0 0,-11 4 0 0 0,-7-1 0 0 0,-9-1 0 0 0,-9-4 0 0 0,3-2 0 0 0,3-2 0 0 0,-7-1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10777 8564 16383 0 0,'5'0'0'0'0,"10"0"0"0"0,6 0 0 0 0,6 0 0 0 0,10 0 0 0 0,4 0 0 0 0,12 0 0 0 0,16 0 0 0 0,22 0 0 0 0,18 0 0 0 0,17 0 0 0 0,5 0 0 0 0,20 0 0 0 0,20 0 0 0 0,-10 0 0 0 0,3 0 0 0 0,-9 0 0 0 0,-4 0 0 0 0,-9 0 0 0 0,-17 0 0 0 0,-19 0 0 0 0,-11 0 0 0 0,-17 0 0 0 0,-17 0 0 0 0,-15 0 0 0 0,-10 0 0 0 0,-12-5 0 0 0,-5-5 0 0 0,-2-2 0 0 0,10 2 0 0 0,9 2 0 0 0,3 3 0 0 0,4 2 0 0 0,-1 2 0 0 0,-8 5 0 0 0,-10 2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7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15681 9100 16383 0 0,'4'0'0'0'0,"7"0"0"0"0,5 0 0 0 0,13-5 0 0 0,11-1 0 0 0,3 1 0 0 0,3-9 0 0 0,-2-1 0 0 0,1 2 0 0 0,1 3 0 0 0,-2 3 0 0 0,4 3 0 0 0,3 2 0 0 0,2-3 0 0 0,0-1 0 0 0,5 1 0 0 0,2 1 0 0 0,-6 1 0 0 0,-2 2 0 0 0,-6 0 0 0 0,-7 1 0 0 0,-5 0 0 0 0,1 0 0 0 0,-2 0 0 0 0,8 1 0 0 0,9-1 0 0 0,10 0 0 0 0,8 0 0 0 0,6 5 0 0 0,3 0 0 0 0,3 1 0 0 0,14 12 0 0 0,-1 3 0 0 0,7-2 0 0 0,4-5 0 0 0,20-3 0 0 0,6-5 0 0 0,17-3 0 0 0,10-2 0 0 0,5-2 0 0 0,-2 1 0 0 0,-3 3 0 0 0,-10 2 0 0 0,-25 0 0 0 0,-25-1 0 0 0,-24-1 0 0 0,-2 8 0 0 0,-9 2 0 0 0,-2 3 0 0 0,-7-1 0 0 0,-2-3 0 0 0,2-4 0 0 0,1 6 0 0 0,14 1 0 0 0,9 2 0 0 0,18-2 0 0 0,1-4 0 0 0,3-3 0 0 0,2-3 0 0 0,-3-3 0 0 0,-1 3 0 0 0,2 5 0 0 0,-3 1 0 0 0,-5-1 0 0 0,-4-3 0 0 0,-3-2 0 0 0,-8-3 0 0 0,-8 0 0 0 0,-6-2 0 0 0,0 0 0 0 0,-3-1 0 0 0,-6 1 0 0 0,-3-1 0 0 0,-6 1 0 0 0,-2 0 0 0 0,-3 0 0 0 0,-8-5 0 0 0,-10-5 0 0 0,-8-6 0 0 0,-2-5 0 0 0,2-2 0 0 0,-2-3 0 0 0,-2-5 0 0 0,-3-3 0 0 0,-3-3 0 0 0,-1 0 0 0 0,-2 1 0 0 0,0 3 0 0 0,0-2 0 0 0,-5 0 0 0 0,-6 7 0 0 0,-14 7 0 0 0,-12 8 0 0 0,0 1 0 0 0,-6 4 0 0 0,-6 2 0 0 0,-7 2 0 0 0,1 2 0 0 0,-3 2 0 0 0,-5 0 0 0 0,-1 0 0 0 0,2 1 0 0 0,6 0 0 0 0,10-1 0 0 0,-3 0 0 0 0,-4 0 0 0 0,-8 5 0 0 0,-2 1 0 0 0,1 4 0 0 0,2 5 0 0 0,-7 0 0 0 0,-5-3 0 0 0,-3-3 0 0 0,-3-4 0 0 0,3-2 0 0 0,1-1 0 0 0,9-2 0 0 0,6-1 0 0 0,10 1 0 0 0,3-1 0 0 0,5 0 0 0 0,1 1 0 0 0,-1 0 0 0 0,1 0 0 0 0,-6 0 0 0 0,-8 4 0 0 0,-13 2 0 0 0,-8 0 0 0 0,-5-2 0 0 0,-2-1 0 0 0,0 0 0 0 0,-22-2 0 0 0,-7-1 0 0 0,-11 0 0 0 0,-7 0 0 0 0,6 0 0 0 0,-4-1 0 0 0,7 1 0 0 0,10 0 0 0 0,6 0 0 0 0,8 0 0 0 0,11 0 0 0 0,6 0 0 0 0,0-5 0 0 0,-5 0 0 0 0,-2-1 0 0 0,1 1 0 0 0,1 2 0 0 0,2 1 0 0 0,-7 1 0 0 0,-3 1 0 0 0,2 0 0 0 0,7 0 0 0 0,4 0 0 0 0,-2 0 0 0 0,0 1 0 0 0,4-1 0 0 0,-7-9 0 0 0,2-3 0 0 0,2 1 0 0 0,5 2 0 0 0,7-2 0 0 0,10 1 0 0 0,11 2 0 0 0,5 3 0 0 0,4 1 0 0 0,5 3 0 0 0,7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19083 1358 16383 0 0,'0'-4'0'0'0,"-4"-2"0"0"0,-7 0 0 0 0,-9 2 0 0 0,-6 0 0 0 0,-4 2 0 0 0,0 1 0 0 0,-5 1 0 0 0,0 0 0 0 0,-3 0 0 0 0,0 0 0 0 0,2 1 0 0 0,3-1 0 0 0,-2 0 0 0 0,1 0 0 0 0,-3 0 0 0 0,-13 9 0 0 0,-7 3 0 0 0,2-1 0 0 0,2-2 0 0 0,4 2 0 0 0,7 3 0 0 0,7 5 0 0 0,8 2 0 0 0,4-2 0 0 0,3 1 0 0 0,-1 0 0 0 0,-5-2 0 0 0,-3 0 0 0 0,-1 1 0 0 0,5 7 0 0 0,7 7 0 0 0,6 3 0 0 0,5 4 0 0 0,4-1 0 0 0,2-1 0 0 0,11 0 0 0 0,7-5 0 0 0,15-9 0 0 0,15-8 0 0 0,8-7 0 0 0,4-5 0 0 0,1-3 0 0 0,-1-2 0 0 0,-6-1 0 0 0,-8 0 0 0 0,-7 1 0 0 0,-1 0 0 0 0,-2 0 0 0 0,1 1 0 0 0,0 0 0 0 0,-2 0 0 0 0,-3 0 0 0 0,3-9 0 0 0,-1-3 0 0 0,4 1 0 0 0,-1 2 0 0 0,4 2 0 0 0,-2 3 0 0 0,-3-2 0 0 0,-6-5 0 0 0,-9-5 0 0 0,-4-5 0 0 0,10-2 0 0 0,-1-2 0 0 0,1-2 0 0 0,-4 0 0 0 0,-7 0 0 0 0,-4 0 0 0 0,-6 1 0 0 0,-2-5 0 0 0,-3-2 0 0 0,-5 1 0 0 0,-2 6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8.2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18415 5230 16383 0 0,'4'0'0'0'0,"11"4"0"0"0,7 2 0 0 0,13 9 0 0 0,14 6 0 0 0,17-1 0 0 0,23 6 0 0 0,28 2 0 0 0,20-3 0 0 0,23 7 0 0 0,20-2 0 0 0,28-5 0 0 0,14-8 0 0 0,5-6 0 0 0,-10-6 0 0 0,4-3 0 0 0,-11-2 0 0 0,5-1 0 0 0,-26 0 0 0 0,-18 0 0 0 0,-16 0 0 0 0,-22 0 0 0 0,-5 0 0 0 0,-8 1 0 0 0,-7 0 0 0 0,-8 0 0 0 0,-14 0 0 0 0,-8 0 0 0 0,-6 0 0 0 0,-11 0 0 0 0,-8 0 0 0 0,-1 0 0 0 0,4 0 0 0 0,0 0 0 0 0,12 0 0 0 0,7 0 0 0 0,7 0 0 0 0,12 0 0 0 0,6 0 0 0 0,4 0 0 0 0,-5 0 0 0 0,-5 0 0 0 0,-16 0 0 0 0,-13 0 0 0 0,-9 0 0 0 0,-11 0 0 0 0,-5 0 0 0 0,-5 0 0 0 0,-2 0 0 0 0,7 0 0 0 0,1 0 0 0 0,-5 0 0 0 0,-3 0 0 0 0,0 0 0 0 0,7 0 0 0 0,0 0 0 0 0,6 0 0 0 0,4 0 0 0 0,4 0 0 0 0,3 0 0 0 0,-2 0 0 0 0,4 0 0 0 0,-2 0 0 0 0,-5 0 0 0 0,-5 0 0 0 0,-6 0 0 0 0,-7 0 0 0 0,-5-4 0 0 0,-9-7 0 0 0,-4-5 0 0 0,-1-4 0 0 0,5-4 0 0 0,3 3 0 0 0,-4 4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14552 9877 16383 0 0,'5'5'0'0'0,"5"1"0"0"0,10-1 0 0 0,7 0 0 0 0,2-2 0 0 0,1-1 0 0 0,5-1 0 0 0,0 0 0 0 0,4-1 0 0 0,7-1 0 0 0,2 1 0 0 0,5 0 0 0 0,3 0 0 0 0,-4 0 0 0 0,-2-1 0 0 0,9 1 0 0 0,-2 0 0 0 0,-6 0 0 0 0,-2 0 0 0 0,-2 0 0 0 0,-3 0 0 0 0,-1 0 0 0 0,1 0 0 0 0,3 0 0 0 0,10 0 0 0 0,23 0 0 0 0,19 0 0 0 0,20 0 0 0 0,25 0 0 0 0,6 0 0 0 0,0 0 0 0 0,-8 0 0 0 0,-15 0 0 0 0,-11 0 0 0 0,-12 0 0 0 0,-15 0 0 0 0,-18 0 0 0 0,-12 0 0 0 0,-12 0 0 0 0,-9 0 0 0 0,6 0 0 0 0,10 0 0 0 0,8 0 0 0 0,7 0 0 0 0,15-13 0 0 0,5-5 0 0 0,11 1 0 0 0,5 4 0 0 0,3 3 0 0 0,1 4 0 0 0,-4-2 0 0 0,-12 1 0 0 0,0 2 0 0 0,3 1 0 0 0,7 1 0 0 0,4 2 0 0 0,19 0 0 0 0,15 1 0 0 0,10 1 0 0 0,6-1 0 0 0,8 0 0 0 0,-7 1 0 0 0,-17-1 0 0 0,-19 0 0 0 0,-12 0 0 0 0,-12 0 0 0 0,-9 0 0 0 0,-7 0 0 0 0,-8 0 0 0 0,-3 0 0 0 0,-9 0 0 0 0,-3 0 0 0 0,-1 0 0 0 0,2 0 0 0 0,13 0 0 0 0,8 0 0 0 0,3 0 0 0 0,14 0 0 0 0,4 0 0 0 0,6 0 0 0 0,-1 0 0 0 0,-6 0 0 0 0,-6 0 0 0 0,-12 0 0 0 0,-1 0 0 0 0,-1 0 0 0 0,-1 0 0 0 0,12 0 0 0 0,13 0 0 0 0,15 0 0 0 0,14 0 0 0 0,11 0 0 0 0,16 0 0 0 0,12 0 0 0 0,-6 0 0 0 0,4 0 0 0 0,-17 0 0 0 0,-27 0 0 0 0,-21 0 0 0 0,-20 0 0 0 0,-16 0 0 0 0,-6 0 0 0 0,8 0 0 0 0,9 0 0 0 0,27 9 0 0 0,31 3 0 0 0,31 12 0 0 0,23 7 0 0 0,18-1 0 0 0,0 6 0 0 0,-10-2 0 0 0,-15-7 0 0 0,-28-8 0 0 0,-26-3 0 0 0,-27-4 0 0 0,-23-4 0 0 0,-16-3 0 0 0,-6-3 0 0 0,5-2 0 0 0,4 0 0 0 0,4-1 0 0 0,3 0 0 0 0,1 0 0 0 0,7 1 0 0 0,1-1 0 0 0,0 1 0 0 0,7 0 0 0 0,2 0 0 0 0,-1 0 0 0 0,-5 0 0 0 0,11 0 0 0 0,1 0 0 0 0,2 0 0 0 0,-4 0 0 0 0,-13 0 0 0 0,-13 0 0 0 0,-1 0 0 0 0,-3 0 0 0 0,-4 0 0 0 0,-10 0 0 0 0,-3 0 0 0 0,-8 0 0 0 0,-1 0 0 0 0,1 0 0 0 0,-3 0 0 0 0,6 0 0 0 0,3 0 0 0 0,8 0 0 0 0,6 0 0 0 0,-2 0 0 0 0,-3 0 0 0 0,-16 0 0 0 0,-24 0 0 0 0,-24 0 0 0 0,-24 0 0 0 0,-25 0 0 0 0,-11 0 0 0 0,0 0 0 0 0,-11 0 0 0 0,0 0 0 0 0,-2 0 0 0 0,1 0 0 0 0,-1 0 0 0 0,-4 0 0 0 0,2 0 0 0 0,-1 0 0 0 0,3 0 0 0 0,2 0 0 0 0,10 0 0 0 0,7 0 0 0 0,0 0 0 0 0,7 0 0 0 0,3 0 0 0 0,-4 0 0 0 0,4 0 0 0 0,-4 0 0 0 0,-5 0 0 0 0,2 0 0 0 0,2 0 0 0 0,7 0 0 0 0,-8 0 0 0 0,-2 5 0 0 0,4 5 0 0 0,3 2 0 0 0,-9-2 0 0 0,-6-3 0 0 0,-7-1 0 0 0,-11 1 0 0 0,-7 1 0 0 0,-17-2 0 0 0,-14-2 0 0 0,-12-1 0 0 0,-10-2 0 0 0,-3 0 0 0 0,11-1 0 0 0,14 0 0 0 0,15 0 0 0 0,13-1 0 0 0,4 1 0 0 0,8 0 0 0 0,6 0 0 0 0,10 0 0 0 0,8 0 0 0 0,-4 0 0 0 0,-4 0 0 0 0,-1 0 0 0 0,-6 0 0 0 0,-4 0 0 0 0,-20 8 0 0 0,-7 4 0 0 0,-8 8 0 0 0,1 1 0 0 0,7-3 0 0 0,8-5 0 0 0,6-4 0 0 0,10-4 0 0 0,1-3 0 0 0,0-2 0 0 0,1 0 0 0 0,0-1 0 0 0,0 0 0 0 0,-5 0 0 0 0,-6 1 0 0 0,-1-1 0 0 0,2 1 0 0 0,-3 0 0 0 0,2 0 0 0 0,2 0 0 0 0,2 0 0 0 0,-10 0 0 0 0,-3 0 0 0 0,-2 0 0 0 0,2 0 0 0 0,4 0 0 0 0,6 0 0 0 0,4 0 0 0 0,-2 0 0 0 0,1 0 0 0 0,10 0 0 0 0,0 0 0 0 0,4 0 0 0 0,-3 0 0 0 0,1 0 0 0 0,-13 0 0 0 0,-6 0 0 0 0,-8 0 0 0 0,-15 0 0 0 0,-6 0 0 0 0,-3 0 0 0 0,-9 0 0 0 0,6 0 0 0 0,7 0 0 0 0,1 0 0 0 0,7 0 0 0 0,11 0 0 0 0,-2 0 0 0 0,5 0 0 0 0,5 0 0 0 0,-8 0 0 0 0,0 0 0 0 0,4 0 0 0 0,-5 0 0 0 0,-1 0 0 0 0,-2 0 0 0 0,-1 0 0 0 0,-4 0 0 0 0,3 0 0 0 0,2 0 0 0 0,-8 0 0 0 0,-3 0 0 0 0,6 0 0 0 0,3 0 0 0 0,-2 0 0 0 0,4 0 0 0 0,7 0 0 0 0,6 0 0 0 0,6 0 0 0 0,-1 0 0 0 0,2 0 0 0 0,11 0 0 0 0,4 0 0 0 0,1 0 0 0 0,-2 0 0 0 0,4 0 0 0 0,-2 0 0 0 0,-1 0 0 0 0,-11 0 0 0 0,-2 0 0 0 0,2 0 0 0 0,-5 0 0 0 0,-5 0 0 0 0,5 0 0 0 0,2 0 0 0 0,13 0 0 0 0,12 0 0 0 0,13 0 0 0 0,5 0 0 0 0,5 0 0 0 0,0 0 0 0 0,1 0 0 0 0,3 0 0 0 0,-3 0 0 0 0,-4 0 0 0 0,-4 0 0 0 0,1 0 0 0 0,-2 5 0 0 0,3 0 0 0 0,-1 1 0 0 0,2-1 0 0 0,4-2 0 0 0,3-1 0 0 0,-1-1 0 0 0,0-1 0 0 0,-3 0 0 0 0,1 0 0 0 0,2 0 0 0 0,-12 0 0 0 0,-10 0 0 0 0,-10-1 0 0 0,-11 1 0 0 0,-1 0 0 0 0,3 0 0 0 0,15 0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9508 3854 16383 0 0,'-9'0'0'0'0,"-7"0"0"0"0,-10 0 0 0 0,-5 0 0 0 0,-7 0 0 0 0,-9 0 0 0 0,-6 0 0 0 0,2 0 0 0 0,0 0 0 0 0,5 0 0 0 0,1 0 0 0 0,-1 0 0 0 0,4 0 0 0 0,12 0 0 0 0,17-4 0 0 0,14-7 0 0 0,12 0 0 0 0,13 1 0 0 0,5 2 0 0 0,8 3 0 0 0,0 2 0 0 0,-1 1 0 0 0,-2 2 0 0 0,-9 0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9278 3801 16383 0 0,'4'0'0'0'0,"2"0"0"0"0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21696 10653 16383 0 0,'4'-4'0'0'0,"7"-2"0"0"0,5 1 0 0 0,9 0 0 0 0,13 2 0 0 0,5 1 0 0 0,9 1 0 0 0,8 0 0 0 0,17 1 0 0 0,12 0 0 0 0,14 1 0 0 0,3-1 0 0 0,-4 0 0 0 0,-6 0 0 0 0,-5 0 0 0 0,-1 0 0 0 0,-2 0 0 0 0,-8-4 0 0 0,-8-2 0 0 0,-12 0 0 0 0,-7 2 0 0 0,-8 1 0 0 0,1-13 0 0 0,7-3 0 0 0,11 2 0 0 0,0 3 0 0 0,7 5 0 0 0,4 3 0 0 0,3 3 0 0 0,2 2 0 0 0,-5-3 0 0 0,-5-1 0 0 0,-6 0 0 0 0,-10 1 0 0 0,-9 1 0 0 0,-8 2 0 0 0,-6 0 0 0 0,-3 1 0 0 0,-3 0 0 0 0,4 0 0 0 0,1 0 0 0 0,5 0 0 0 0,0 1 0 0 0,-1-10 0 0 0,-2-3 0 0 0,-6 1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21661 11412 16383 0 0,'4'0'0'0'0,"6"0"0"0"0,11 0 0 0 0,10-4 0 0 0,8-2 0 0 0,8-8 0 0 0,-1-3 0 0 0,5 3 0 0 0,-1 3 0 0 0,-5 3 0 0 0,4 4 0 0 0,1 1 0 0 0,-2 3 0 0 0,3 0 0 0 0,3 1 0 0 0,-5-1 0 0 0,0 1 0 0 0,-1 0 0 0 0,14-1 0 0 0,10 0 0 0 0,6 0 0 0 0,-1 0 0 0 0,-5 0 0 0 0,-6 0 0 0 0,-5 0 0 0 0,-9 0 0 0 0,-4 0 0 0 0,-6 0 0 0 0,-10 0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2469 4172 16383 0 0,'5'0'0'0'0,"10"0"0"0"0,11 0 0 0 0,11 0 0 0 0,11 0 0 0 0,8 0 0 0 0,-2 0 0 0 0,-6 0 0 0 0,-2 0 0 0 0,0 0 0 0 0,1 0 0 0 0,-2 0 0 0 0,-1 0 0 0 0,-4 0 0 0 0,-3 0 0 0 0,-4 0 0 0 0,2 0 0 0 0,-2 0 0 0 0,-1 0 0 0 0,-2 0 0 0 0,-1 0 0 0 0,-2 0 0 0 0,0 0 0 0 0,3 0 0 0 0,2 0 0 0 0,8 8 0 0 0,7 4 0 0 0,-1 0 0 0 0,-3-3 0 0 0,-1 2 0 0 0,-2-2 0 0 0,-4-1 0 0 0,1-2 0 0 0,-2-3 0 0 0,3-1 0 0 0,3-2 0 0 0,0 0 0 0 0,-4 4 0 0 0,-3 6 0 0 0,-2 1 0 0 0,1-1 0 0 0,-4-3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10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2954 3748 16383 0 0,'-5'0'0'0'0,"-5"0"0"0"0,-11 0 0 0 0,-5 0 0 0 0,-8 0 0 0 0,-2 0 0 0 0,-4 0 0 0 0,-4 0 0 0 0,1 0 0 0 0,-2 0 0 0 0,4 0 0 0 0,3 0 0 0 0,4 0 0 0 0,-1 0 0 0 0,1 0 0 0 0,7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18696 2825 16383 0 0,'-13'0'0'0'0,"-9"0"0"0"0,-10 0 0 0 0,-4 0 0 0 0,-8 0 0 0 0,-7 0 0 0 0,-7 0 0 0 0,1 0 0 0 0,-2 0 0 0 0,-6 0 0 0 0,-4 0 0 0 0,1 0 0 0 0,-6 0 0 0 0,-9 0 0 0 0,-16-4 0 0 0,-5-2 0 0 0,2 0 0 0 0,10 2 0 0 0,11 1 0 0 0,10 0 0 0 0,14 2 0 0 0,7 1 0 0 0,7 0 0 0 0,7 0 0 0 0,5 0 0 0 0,-1 1 0 0 0,1-1 0 0 0,-4 0 0 0 0,-9 0 0 0 0,-1 0 0 0 0,-3 0 0 0 0,4 0 0 0 0,-1 0 0 0 0,-10 0 0 0 0,-4 0 0 0 0,-6 0 0 0 0,4 0 0 0 0,7 0 0 0 0,9 0 0 0 0,4 0 0 0 0,3 0 0 0 0,0 0 0 0 0,2 0 0 0 0,2 0 0 0 0,3 0 0 0 0,-2 0 0 0 0,0 0 0 0 0,-4 0 0 0 0,1-4 0 0 0,6-2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8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19758 9623 16383 0 0,'-4'0'0'0'0,"-6"0"0"0"0,-6 0 0 0 0,-5 0 0 0 0,-7 0 0 0 0,-4 0 0 0 0,-5 0 0 0 0,0 0 0 0 0,1 0 0 0 0,2 0 0 0 0,-2 0 0 0 0,1 0 0 0 0,7 4 0 0 0,3 7 0 0 0,1 0 0 0 0,1 4 0 0 0,4 3 0 0 0,5 3 0 0 0,1 7 0 0 0,-2 4 0 0 0,1-1 0 0 0,-1 1 0 0 0,2-2 0 0 0,4-2 0 0 0,2 0 0 0 0,3-1 0 0 0,2 4 0 0 0,2 1 0 0 0,9-5 0 0 0,12-7 0 0 0,25-7 0 0 0,13-5 0 0 0,2-5 0 0 0,-6-2 0 0 0,6-2 0 0 0,-3 0 0 0 0,-7-1 0 0 0,-8 1 0 0 0,-2 0 0 0 0,5-8 0 0 0,-1-8 0 0 0,-3 0 0 0 0,-5 2 0 0 0,5-5 0 0 0,0-3 0 0 0,-8-3 0 0 0,-9-1 0 0 0,-9 0 0 0 0,-7-1 0 0 0,-5 1 0 0 0,-4 0 0 0 0,-1 0 0 0 0,-14 1 0 0 0,-9 0 0 0 0,-5 4 0 0 0,-2 6 0 0 0,5 2 0 0 0,2-2 0 0 0,0 2 0 0 0,-4 4 0 0 0,-2 2 0 0 0,0 4 0 0 0,0 2 0 0 0,-3 2 0 0 0,-1 0 0 0 0,-3 1 0 0 0,4-1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3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6913 3096 16383 0 0,'0'4'0'0'0,"-14"2"0"0"0,-8 0 0 0 0,-10-2 0 0 0,-21-1 0 0 0,-20-1 0 0 0,-6-1 0 0 0,-12 0 0 0 0,1-1 0 0 0,2 0 0 0 0,3-1 0 0 0,7 1 0 0 0,7 0 0 0 0,4 0 0 0 0,3 0 0 0 0,0 0 0 0 0,5 0 0 0 0,5 0 0 0 0,7 0 0 0 0,-2 0 0 0 0,-1 0 0 0 0,2 0 0 0 0,6 0 0 0 0,10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18662 5106 16383 0 0,'0'-5'0'0'0,"4"0"0"0"0,16-1 0 0 0,7 1 0 0 0,14 2 0 0 0,8 1 0 0 0,10 1 0 0 0,-2 1 0 0 0,-10-5 0 0 0,-4-1 0 0 0,0 1 0 0 0,5 1 0 0 0,-1 1 0 0 0,6 1 0 0 0,6 1 0 0 0,11 1 0 0 0,-2 0 0 0 0,10 0 0 0 0,5 0 0 0 0,2 0 0 0 0,3 0 0 0 0,19 1 0 0 0,18-1 0 0 0,22 0 0 0 0,10 0 0 0 0,3 0 0 0 0,-6 0 0 0 0,-13 0 0 0 0,-16 0 0 0 0,-21 0 0 0 0,-24 0 0 0 0,-20 0 0 0 0,-17 0 0 0 0,-6 0 0 0 0,-5 0 0 0 0,5 0 0 0 0,5 0 0 0 0,0 0 0 0 0,2 0 0 0 0,2 0 0 0 0,-2 0 0 0 0,0 0 0 0 0,-3 0 0 0 0,1 0 0 0 0,6 0 0 0 0,0 0 0 0 0,0 0 0 0 0,1 0 0 0 0,1 0 0 0 0,1 0 0 0 0,5 0 0 0 0,2 0 0 0 0,-4 0 0 0 0,6-9 0 0 0,2-3 0 0 0,3 1 0 0 0,9 2 0 0 0,5 2 0 0 0,3 3 0 0 0,-4 2 0 0 0,-11 1 0 0 0,-8 1 0 0 0,-1 0 0 0 0,-5 1 0 0 0,-8-1 0 0 0,-6 1 0 0 0,-2-1 0 0 0,-2 0 0 0 0,1 0 0 0 0,-5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6897 9149 16383 0 0,'4'0'0'0'0,"15"0"0"0"0,9 0 0 0 0,4 0 0 0 0,1 0 0 0 0,4 0 0 0 0,-1 0 0 0 0,4 0 0 0 0,-2 0 0 0 0,3 0 0 0 0,2 0 0 0 0,-1 0 0 0 0,5 0 0 0 0,9 0 0 0 0,12 0 0 0 0,-2 0 0 0 0,7 0 0 0 0,0 0 0 0 0,-9 0 0 0 0,-6 0 0 0 0,-8 0 0 0 0,-5 0 0 0 0,0 0 0 0 0,-3 0 0 0 0,-1 0 0 0 0,-2 0 0 0 0,1 0 0 0 0,2 0 0 0 0,-1 0 0 0 0,-3 0 0 0 0,-4 0 0 0 0,-3 0 0 0 0,-2 0 0 0 0,-2-4 0 0 0,-6-2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7T14:43:04.1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6897 10098 16383 0 0,'9'0'0'0'0,"7"0"0"0"0,6 0 0 0 0,3 0 0 0 0,6 0 0 0 0,3 0 0 0 0,4 0 0 0 0,0 0 0 0 0,-2 0 0 0 0,-3 0 0 0 0,3 0 0 0 0,7 0 0 0 0,2 0 0 0 0,6 0 0 0 0,3 0 0 0 0,-2 0 0 0 0,-2 0 0 0 0,-1 0 0 0 0,-3 0 0 0 0,-2 0 0 0 0,-3 0 0 0 0,0 0 0 0 0,2 0 0 0 0,-2 0 0 0 0,2 0 0 0 0,-4 0 0 0 0,2 0 0 0 0,-2 0 0 0 0,-3 0 0 0 0,-4 0 0 0 0,-2 0 0 0 0,-2 0 0 0 0,-2 0 0 0 0,0 0 0 0 0,-5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9/27/2022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4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9/27/2022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9/27/2022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9/27/2022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1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9/27/2022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9/27/2022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9/27/2022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customXml" Target="../ink/ink15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42.png"/><Relationship Id="rId4" Type="http://schemas.openxmlformats.org/officeDocument/2006/relationships/customXml" Target="../ink/ink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25.xml"/><Relationship Id="rId3" Type="http://schemas.openxmlformats.org/officeDocument/2006/relationships/image" Target="../media/image48.png"/><Relationship Id="rId7" Type="http://schemas.openxmlformats.org/officeDocument/2006/relationships/customXml" Target="../ink/ink22.xml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customXml" Target="../ink/ink23.xml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customXml" Target="../ink/ink27.xml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customXml" Target="../ink/ink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36.xml"/><Relationship Id="rId3" Type="http://schemas.openxmlformats.org/officeDocument/2006/relationships/image" Target="../media/image79.png"/><Relationship Id="rId7" Type="http://schemas.openxmlformats.org/officeDocument/2006/relationships/customXml" Target="../ink/ink33.xml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customXml" Target="../ink/ink35.xml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customXml" Target="../ink/ink34.xml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7.png"/><Relationship Id="rId4" Type="http://schemas.openxmlformats.org/officeDocument/2006/relationships/customXml" Target="../ink/ink7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 hidden="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4C43B396-FE31-F017-2717-9DDAC8D8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2" r="9533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33" name="Freeform: Shape 32" hidden="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5" name="Freeform: Shape 34" hidden="1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 hidden="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 hidden="1"/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600"/>
              <a:t>Outlook and Office Tips and Tricks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A29A1-67A1-F54C-E6F6-85351DD90BEF}"/>
              </a:ext>
            </a:extLst>
          </p:cNvPr>
          <p:cNvSpPr txBox="1"/>
          <p:nvPr/>
        </p:nvSpPr>
        <p:spPr>
          <a:xfrm>
            <a:off x="2676406" y="682037"/>
            <a:ext cx="831838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ea typeface="Meiryo"/>
              </a:rPr>
              <a:t>Microsoft Tips and Tricks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8004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0531" y="131831"/>
            <a:ext cx="5274860" cy="1054550"/>
          </a:xfrm>
        </p:spPr>
        <p:txBody>
          <a:bodyPr anchor="b">
            <a:normAutofit fontScale="90000"/>
          </a:bodyPr>
          <a:lstStyle/>
          <a:p>
            <a:r>
              <a:rPr lang="en-US"/>
              <a:t>Notifications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EAA13-B7FC-7083-E04A-04C49C3B63F6}"/>
              </a:ext>
            </a:extLst>
          </p:cNvPr>
          <p:cNvSpPr txBox="1"/>
          <p:nvPr/>
        </p:nvSpPr>
        <p:spPr>
          <a:xfrm>
            <a:off x="259556" y="1128713"/>
            <a:ext cx="64103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Select File&gt;Options&gt;Mail</a:t>
            </a:r>
            <a:r>
              <a:rPr lang="en-US"/>
              <a:t> </a:t>
            </a:r>
          </a:p>
        </p:txBody>
      </p:sp>
      <p:pic>
        <p:nvPicPr>
          <p:cNvPr id="4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D4D941-1A23-0118-B54F-23258467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6" y="1779479"/>
            <a:ext cx="6374605" cy="4727793"/>
          </a:xfrm>
          <a:prstGeom prst="rect">
            <a:avLst/>
          </a:prstGeom>
        </p:spPr>
      </p:pic>
      <p:pic>
        <p:nvPicPr>
          <p:cNvPr id="6" name="Graphic 6" descr="Two speech bubbles">
            <a:extLst>
              <a:ext uri="{FF2B5EF4-FFF2-40B4-BE49-F238E27FC236}">
                <a16:creationId xmlns:a16="http://schemas.microsoft.com/office/drawing/2014/main" id="{D6916D84-465A-C83B-28C2-0D14CCCCB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7111" y="277519"/>
            <a:ext cx="4572000" cy="60771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6B813C-70A0-D5B2-7A79-66D7AC1660F7}"/>
                  </a:ext>
                </a:extLst>
              </p14:cNvPr>
              <p14:cNvContentPartPr/>
              <p14:nvPr/>
            </p14:nvContentPartPr>
            <p14:xfrm>
              <a:off x="874889" y="3654367"/>
              <a:ext cx="1375054" cy="2921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6B813C-70A0-D5B2-7A79-66D7AC166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909" y="3547832"/>
                <a:ext cx="1482654" cy="2426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98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0531" y="131831"/>
            <a:ext cx="5274860" cy="1054550"/>
          </a:xfrm>
        </p:spPr>
        <p:txBody>
          <a:bodyPr anchor="b">
            <a:normAutofit fontScale="90000"/>
          </a:bodyPr>
          <a:lstStyle/>
          <a:p>
            <a:r>
              <a:rPr lang="en-US"/>
              <a:t>Notifications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EAA13-B7FC-7083-E04A-04C49C3B63F6}"/>
              </a:ext>
            </a:extLst>
          </p:cNvPr>
          <p:cNvSpPr txBox="1"/>
          <p:nvPr/>
        </p:nvSpPr>
        <p:spPr>
          <a:xfrm>
            <a:off x="259556" y="1128713"/>
            <a:ext cx="64103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Meiryo"/>
              </a:rPr>
              <a:t>Another option to turn off ALL notifications</a:t>
            </a:r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65A10B-43A0-C54B-2FBE-CD2C9330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646" y="188922"/>
            <a:ext cx="4871047" cy="6480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0CA28B-C6D6-C471-0387-E42B90593C50}"/>
              </a:ext>
            </a:extLst>
          </p:cNvPr>
          <p:cNvSpPr txBox="1"/>
          <p:nvPr/>
        </p:nvSpPr>
        <p:spPr>
          <a:xfrm>
            <a:off x="259555" y="2623958"/>
            <a:ext cx="508760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Meiryo"/>
              </a:rPr>
              <a:t>Click the                     </a:t>
            </a:r>
            <a:endParaRPr lang="en-US"/>
          </a:p>
          <a:p>
            <a:r>
              <a:rPr lang="en-US" sz="2400">
                <a:ea typeface="Meiryo"/>
              </a:rPr>
              <a:t>icon on the bottom right hand corner ~ right click on an Outlook notification and select turn off all</a:t>
            </a:r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88F6274-5C77-8072-B8BB-5A6F2068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52" y="2196052"/>
            <a:ext cx="1395863" cy="726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72F82C-1910-DFFA-E7E3-659FD0CB45EC}"/>
              </a:ext>
            </a:extLst>
          </p:cNvPr>
          <p:cNvSpPr txBox="1"/>
          <p:nvPr/>
        </p:nvSpPr>
        <p:spPr>
          <a:xfrm>
            <a:off x="2444913" y="4866824"/>
            <a:ext cx="258594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Meiryo"/>
              </a:rPr>
              <a:t>You may also want to manage ALL notifications. </a:t>
            </a:r>
          </a:p>
        </p:txBody>
      </p:sp>
      <p:pic>
        <p:nvPicPr>
          <p:cNvPr id="12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CE8011-4935-EB3F-C94D-9A833E6DC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056" y="3283790"/>
            <a:ext cx="2046000" cy="313714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E9FE07-ED78-E570-69B8-48EE1669A37B}"/>
              </a:ext>
            </a:extLst>
          </p:cNvPr>
          <p:cNvSpPr/>
          <p:nvPr/>
        </p:nvSpPr>
        <p:spPr>
          <a:xfrm>
            <a:off x="9995140" y="-4313"/>
            <a:ext cx="1854678" cy="833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D2F153-7F80-83F1-6D5D-0646D74B5AA7}"/>
              </a:ext>
            </a:extLst>
          </p:cNvPr>
          <p:cNvSpPr/>
          <p:nvPr/>
        </p:nvSpPr>
        <p:spPr>
          <a:xfrm rot="-2280000">
            <a:off x="5357107" y="1411380"/>
            <a:ext cx="4773281" cy="6038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8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68562" y="862"/>
            <a:ext cx="3036485" cy="1114082"/>
          </a:xfrm>
        </p:spPr>
        <p:txBody>
          <a:bodyPr anchor="b">
            <a:normAutofit fontScale="90000"/>
          </a:bodyPr>
          <a:lstStyle/>
          <a:p>
            <a:r>
              <a:rPr lang="en-US"/>
              <a:t>Folders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40F9C4-DB61-3B38-ED97-C2537152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87" y="73819"/>
            <a:ext cx="4357126" cy="6698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1FD6C-B5FD-B850-0ACF-0A56C68B3FAE}"/>
              </a:ext>
            </a:extLst>
          </p:cNvPr>
          <p:cNvSpPr txBox="1"/>
          <p:nvPr/>
        </p:nvSpPr>
        <p:spPr>
          <a:xfrm>
            <a:off x="676276" y="1128713"/>
            <a:ext cx="679132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 sz="2400"/>
              <a:t>Drag and drop messages into files. </a:t>
            </a:r>
            <a:endParaRPr lang="en-US" sz="2400">
              <a:ea typeface="Meiry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7B8EAC-C956-2E89-7DF2-22E17B139BD8}"/>
                  </a:ext>
                </a:extLst>
              </p14:cNvPr>
              <p14:cNvContentPartPr/>
              <p14:nvPr/>
            </p14:nvContentPartPr>
            <p14:xfrm>
              <a:off x="9294518" y="1048926"/>
              <a:ext cx="920710" cy="66778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7B8EAC-C956-2E89-7DF2-22E17B139B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40909" y="941220"/>
                <a:ext cx="1028288" cy="2818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9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C10D6-9D89-956F-9010-9AD3261D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607" y="3912041"/>
            <a:ext cx="8394306" cy="139605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Share Calendar</a:t>
            </a:r>
          </a:p>
        </p:txBody>
      </p:sp>
      <p:pic>
        <p:nvPicPr>
          <p:cNvPr id="3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3C46B06-028B-8F2A-AC82-01B914AA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275" y="821665"/>
            <a:ext cx="5176991" cy="2946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9CFB0E-35A3-972D-B03A-BD8C16B460EB}"/>
                  </a:ext>
                </a:extLst>
              </p14:cNvPr>
              <p14:cNvContentPartPr/>
              <p14:nvPr/>
            </p14:nvContentPartPr>
            <p14:xfrm>
              <a:off x="5522148" y="1584512"/>
              <a:ext cx="1301064" cy="124267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9CFB0E-35A3-972D-B03A-BD8C16B46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522" y="1477125"/>
                <a:ext cx="1408676" cy="3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22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A2272-A950-3403-FA5D-14860B2B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6" y="145257"/>
            <a:ext cx="6758448" cy="1044577"/>
          </a:xfrm>
        </p:spPr>
        <p:txBody>
          <a:bodyPr vert="horz" lIns="109728" tIns="109728" rIns="109728" bIns="91440" rtlCol="0" anchor="b">
            <a:noAutofit/>
          </a:bodyPr>
          <a:lstStyle/>
          <a:p>
            <a:r>
              <a:rPr lang="en-US" sz="4400"/>
              <a:t>Out of Office Replies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8724C-DE9E-145D-BB15-8F6A28B0F056}"/>
              </a:ext>
            </a:extLst>
          </p:cNvPr>
          <p:cNvSpPr txBox="1"/>
          <p:nvPr/>
        </p:nvSpPr>
        <p:spPr>
          <a:xfrm>
            <a:off x="992519" y="1193801"/>
            <a:ext cx="5103482" cy="781844"/>
          </a:xfrm>
          <a:prstGeom prst="rect">
            <a:avLst/>
          </a:prstGeom>
        </p:spPr>
        <p:txBody>
          <a:bodyPr rot="0" spcFirstLastPara="0" vertOverflow="overflow" horzOverflow="overflow" vert="horz" lIns="109728" tIns="109728" rIns="109728" bIns="9144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Select File 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C1A3B4-E39F-CA3B-D122-E8FE4CEE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268" y="-3953"/>
            <a:ext cx="3856624" cy="1039809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85CBD4-C6B0-282F-A020-06816302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664" y="1125064"/>
            <a:ext cx="5489325" cy="5777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259AD9-D4E7-B4AA-9BD9-467606718354}"/>
                  </a:ext>
                </a:extLst>
              </p14:cNvPr>
              <p14:cNvContentPartPr/>
              <p14:nvPr/>
            </p14:nvContentPartPr>
            <p14:xfrm>
              <a:off x="6942666" y="1514592"/>
              <a:ext cx="1176217" cy="141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259AD9-D4E7-B4AA-9BD9-4676067183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678" y="-2718708"/>
                <a:ext cx="1283833" cy="84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708CAB-580C-29FE-F7EA-E0817859B245}"/>
                  </a:ext>
                </a:extLst>
              </p14:cNvPr>
              <p14:cNvContentPartPr/>
              <p14:nvPr/>
            </p14:nvContentPartPr>
            <p14:xfrm>
              <a:off x="8109185" y="1984962"/>
              <a:ext cx="2356876" cy="27348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708CAB-580C-29FE-F7EA-E0817859B2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5194" y="1877148"/>
                <a:ext cx="2464498" cy="4887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02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34810-5E08-E1D6-7692-B45DD208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4" y="167550"/>
            <a:ext cx="6394047" cy="206658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Scheduling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6B07-88CA-C941-39FC-820F7656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1" y="2162693"/>
            <a:ext cx="5290770" cy="117137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Select Calendar, click on date on Calendar</a:t>
            </a:r>
          </a:p>
        </p:txBody>
      </p:sp>
      <p:pic>
        <p:nvPicPr>
          <p:cNvPr id="6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F240267-F3DB-82CB-180B-AA011D5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89" y="853134"/>
            <a:ext cx="5053841" cy="1100080"/>
          </a:xfrm>
          <a:prstGeom prst="rect">
            <a:avLst/>
          </a:prstGeom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9C2635-A385-44D8-7BE3-6BC23009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3095194"/>
            <a:ext cx="7993855" cy="3525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DEF0C8-87F7-E0B2-35B1-5A1E5B7DCEBA}"/>
                  </a:ext>
                </a:extLst>
              </p14:cNvPr>
              <p14:cNvContentPartPr/>
              <p14:nvPr/>
            </p14:nvContentPartPr>
            <p14:xfrm>
              <a:off x="8287926" y="1480434"/>
              <a:ext cx="1992317" cy="13432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DEF0C8-87F7-E0B2-35B1-5A1E5B7DCE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4294" y="1372684"/>
                <a:ext cx="2099942" cy="3494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59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1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13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1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1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19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21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23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25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8" name="Rectangle 2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29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3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33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F041D-542F-79F4-8B26-ABF1E1A3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38" y="1346268"/>
            <a:ext cx="5265453" cy="252107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Conditional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6AE46-5C76-8089-A182-26E26C49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13" y="4412974"/>
            <a:ext cx="4499872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For when you want certain messages to stand out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F41589-083F-6689-6B75-C6172F65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382" y="-79302"/>
            <a:ext cx="2626461" cy="2316956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0F0B8-16D7-CC59-4552-F5570C10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000" y="2410914"/>
            <a:ext cx="2628186" cy="2007393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662280-FB52-722F-A4A8-314876052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412" y="4520131"/>
            <a:ext cx="2812051" cy="2138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950E06-6847-B8F5-EF8A-18A145595791}"/>
                  </a:ext>
                </a:extLst>
              </p14:cNvPr>
              <p14:cNvContentPartPr/>
              <p14:nvPr/>
            </p14:nvContentPartPr>
            <p14:xfrm>
              <a:off x="9718804" y="380588"/>
              <a:ext cx="1033862" cy="5868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950E06-6847-B8F5-EF8A-18A1455957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5186" y="273243"/>
                <a:ext cx="1141458" cy="273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BB96FF-49C9-5F5D-0EBA-9D238AB57181}"/>
                  </a:ext>
                </a:extLst>
              </p14:cNvPr>
              <p14:cNvContentPartPr/>
              <p14:nvPr/>
            </p14:nvContentPartPr>
            <p14:xfrm>
              <a:off x="9685971" y="1730962"/>
              <a:ext cx="1033222" cy="4826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BB96FF-49C9-5F5D-0EBA-9D238AB571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2349" y="1623715"/>
                <a:ext cx="1140827" cy="262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95C404-FC65-6C70-5EB9-94636BA1D6E5}"/>
                  </a:ext>
                </a:extLst>
              </p14:cNvPr>
              <p14:cNvContentPartPr/>
              <p14:nvPr/>
            </p14:nvContentPartPr>
            <p14:xfrm>
              <a:off x="9002889" y="3320404"/>
              <a:ext cx="994318" cy="2903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95C404-FC65-6C70-5EB9-94636BA1D6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48909" y="3214186"/>
                <a:ext cx="1101919" cy="24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ACE2E4-662D-8721-25AF-615AC65A64F7}"/>
                  </a:ext>
                </a:extLst>
              </p14:cNvPr>
              <p14:cNvContentPartPr/>
              <p14:nvPr/>
            </p14:nvContentPartPr>
            <p14:xfrm>
              <a:off x="10924474" y="2783779"/>
              <a:ext cx="392636" cy="19628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ACE2E4-662D-8721-25AF-615AC65A64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70540" y="2678629"/>
                <a:ext cx="500143" cy="229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C222BB-6BD9-99ED-4337-6DF5286BCDFD}"/>
                  </a:ext>
                </a:extLst>
              </p14:cNvPr>
              <p14:cNvContentPartPr/>
              <p14:nvPr/>
            </p14:nvContentPartPr>
            <p14:xfrm>
              <a:off x="8965259" y="6066964"/>
              <a:ext cx="1754545" cy="1962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C222BB-6BD9-99ED-4337-6DF5286BCD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11633" y="5961814"/>
                <a:ext cx="1862157" cy="2295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00B7BD-9DC8-D72D-11CF-AF0CF465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9" y="91228"/>
            <a:ext cx="3993356" cy="3056044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5D5C48-606D-56AC-C4BC-12B3CF6D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06" y="1556706"/>
            <a:ext cx="3945730" cy="4149400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B64DD7-245F-7D81-44ED-F929054B6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76" y="3135605"/>
            <a:ext cx="4672010" cy="34800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7B8D93-D889-EC82-F204-EF6D04B8E969}"/>
                  </a:ext>
                </a:extLst>
              </p14:cNvPr>
              <p14:cNvContentPartPr/>
              <p14:nvPr/>
            </p14:nvContentPartPr>
            <p14:xfrm>
              <a:off x="3631259" y="3457222"/>
              <a:ext cx="1334927" cy="8507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7B8D93-D889-EC82-F204-EF6D04B8E9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7272" y="3349890"/>
                <a:ext cx="1442542" cy="300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B13A46-9863-8509-9A90-656A8DA5740C}"/>
                  </a:ext>
                </a:extLst>
              </p14:cNvPr>
              <p14:cNvContentPartPr/>
              <p14:nvPr/>
            </p14:nvContentPartPr>
            <p14:xfrm>
              <a:off x="4628444" y="4181183"/>
              <a:ext cx="1033037" cy="2003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B13A46-9863-8509-9A90-656A8DA574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4471" y="4075751"/>
                <a:ext cx="1140623" cy="23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2855FC-4633-A12B-84FE-2316229BB920}"/>
                  </a:ext>
                </a:extLst>
              </p14:cNvPr>
              <p14:cNvContentPartPr/>
              <p14:nvPr/>
            </p14:nvContentPartPr>
            <p14:xfrm>
              <a:off x="4647259" y="4425526"/>
              <a:ext cx="961967" cy="1947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2855FC-4633-A12B-84FE-2316229BB9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3277" y="4319664"/>
                <a:ext cx="1069572" cy="231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A7FC12-B9BC-AD26-84F5-F7073A8E9F90}"/>
                  </a:ext>
                </a:extLst>
              </p14:cNvPr>
              <p14:cNvContentPartPr/>
              <p14:nvPr/>
            </p14:nvContentPartPr>
            <p14:xfrm>
              <a:off x="7262518" y="4613412"/>
              <a:ext cx="2004663" cy="17103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A7FC12-B9BC-AD26-84F5-F7073A8E9F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8892" y="4505979"/>
                <a:ext cx="2112274" cy="3862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64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8DB7C-5625-380C-259A-69CF4179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0" y="798581"/>
            <a:ext cx="6286891" cy="207848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Conversation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649F-03A6-1CB1-0389-453E5C4F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69" y="2948505"/>
            <a:ext cx="6052136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To see all emails in one conversation instead of multiple emails.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B8F4BF-69DD-0827-712A-252E1ED0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11" y="1618341"/>
            <a:ext cx="3398086" cy="36213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E5FBFF-B1FD-900F-8BE0-2BDEF4B9155F}"/>
                  </a:ext>
                </a:extLst>
              </p14:cNvPr>
              <p14:cNvContentPartPr/>
              <p14:nvPr/>
            </p14:nvContentPartPr>
            <p14:xfrm>
              <a:off x="8720666" y="2676407"/>
              <a:ext cx="2263251" cy="9629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E5FBFF-B1FD-900F-8BE0-2BDEF4B91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6676" y="2568978"/>
                <a:ext cx="2370871" cy="3115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55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97866-870A-E48E-CD25-BB53CAE9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en-US" sz="4400">
                <a:ea typeface="Meiryo"/>
              </a:rPr>
              <a:t>Don't Forget to Follow Up!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2BDC-70C1-11E1-F141-395212F4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2400">
                <a:ea typeface="Meiryo"/>
              </a:rPr>
              <a:t>Select a message then flag.</a:t>
            </a:r>
            <a:endParaRPr lang="en-US" sz="2400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C4F48-025D-E31D-4816-1F560202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779" y="21305"/>
            <a:ext cx="3703053" cy="4577015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DCE129-D40E-B797-5E08-000F1C543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51" y="4751979"/>
            <a:ext cx="4017167" cy="19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382F-C388-E5B6-53C3-365D681C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9315"/>
            <a:ext cx="8770571" cy="904738"/>
          </a:xfrm>
        </p:spPr>
        <p:txBody>
          <a:bodyPr>
            <a:normAutofit fontScale="90000"/>
          </a:bodyPr>
          <a:lstStyle/>
          <a:p>
            <a:endParaRPr lang="en-US" b="0">
              <a:ea typeface="+mj-lt"/>
              <a:cs typeface="+mj-lt"/>
            </a:endParaRPr>
          </a:p>
          <a:p>
            <a:endParaRPr lang="en-US" b="0">
              <a:ea typeface="+mj-lt"/>
              <a:cs typeface="+mj-lt"/>
            </a:endParaRPr>
          </a:p>
          <a:p>
            <a:endParaRPr lang="en-US" b="0">
              <a:ea typeface="+mj-lt"/>
              <a:cs typeface="+mj-lt"/>
            </a:endParaRPr>
          </a:p>
          <a:p>
            <a:br>
              <a:rPr lang="en-US"/>
            </a:br>
            <a:endParaRPr lang="en-US"/>
          </a:p>
          <a:p>
            <a:pPr algn="ctr"/>
            <a:r>
              <a:rPr lang="en-US" sz="4000">
                <a:ea typeface="+mj-lt"/>
                <a:cs typeface="+mj-lt"/>
              </a:rPr>
              <a:t>Change to One Inbox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03B4-6210-CC28-63F0-D319A741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3949160"/>
          </a:xfrm>
        </p:spPr>
        <p:txBody>
          <a:bodyPr vert="horz" lIns="109728" tIns="109728" rIns="109728" bIns="9144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br>
              <a:rPr lang="en-US"/>
            </a:br>
            <a:endParaRPr lang="en-US"/>
          </a:p>
          <a:p>
            <a:endParaRPr lang="en-US">
              <a:ea typeface="Meiryo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3D2F94-4787-707F-9C84-C4F48CB8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2" y="1289822"/>
            <a:ext cx="9374979" cy="2349545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ABAB8D-BB1B-79F2-6524-5E001F4B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910928"/>
            <a:ext cx="9434512" cy="2488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F7DE03-825E-7A2F-F6E8-71AE325210F8}"/>
                  </a:ext>
                </a:extLst>
              </p14:cNvPr>
              <p14:cNvContentPartPr/>
              <p14:nvPr/>
            </p14:nvContentPartPr>
            <p14:xfrm>
              <a:off x="1628663" y="1847063"/>
              <a:ext cx="1924070" cy="16182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F7DE03-825E-7A2F-F6E8-71AE325210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4677" y="1739775"/>
                <a:ext cx="2031683" cy="376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55D763-26EF-5A0B-2E4E-A35CC5234688}"/>
                  </a:ext>
                </a:extLst>
              </p14:cNvPr>
              <p14:cNvContentPartPr/>
              <p14:nvPr/>
            </p14:nvContentPartPr>
            <p14:xfrm>
              <a:off x="5437389" y="4981222"/>
              <a:ext cx="328112" cy="18921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55D763-26EF-5A0B-2E4E-A35CC52346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3783" y="4873508"/>
                <a:ext cx="435684" cy="404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60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4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4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5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5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5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5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5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2" name="Rectangle 61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63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65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179" y="83488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67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664D7-A647-A58B-F060-95293DBB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Viva Insights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AF89F9-0671-ACF8-7DA4-054690E4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063" y="1411654"/>
            <a:ext cx="3083444" cy="5270283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3520325-06AD-1F77-0C38-BEAC2688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18" y="75894"/>
            <a:ext cx="3745295" cy="11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2613-1622-4077-FB5C-3859D574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59340"/>
            <a:ext cx="8770571" cy="1345269"/>
          </a:xfrm>
        </p:spPr>
        <p:txBody>
          <a:bodyPr/>
          <a:lstStyle/>
          <a:p>
            <a:r>
              <a:rPr lang="en-US">
                <a:ea typeface="Meiryo"/>
              </a:rPr>
              <a:t>Forms</a:t>
            </a:r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F43D94-25B3-56DC-1292-9BB5DFB8C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4" y="2871076"/>
            <a:ext cx="7048298" cy="3913996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C441C6-8044-1027-9A1C-781246E86259}"/>
              </a:ext>
            </a:extLst>
          </p:cNvPr>
          <p:cNvSpPr/>
          <p:nvPr/>
        </p:nvSpPr>
        <p:spPr>
          <a:xfrm>
            <a:off x="4515589" y="3226558"/>
            <a:ext cx="1637730" cy="92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97E1BD-CDB7-CD56-C79E-09C061E2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199117" y="556986"/>
            <a:ext cx="5688840" cy="3067551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53AD2889-8516-802E-9DAB-1245F17F655E}"/>
              </a:ext>
            </a:extLst>
          </p:cNvPr>
          <p:cNvSpPr/>
          <p:nvPr/>
        </p:nvSpPr>
        <p:spPr>
          <a:xfrm rot="2940000">
            <a:off x="5941864" y="2979981"/>
            <a:ext cx="487680" cy="74168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10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8DB7C-5625-380C-259A-69CF4179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0" y="798581"/>
            <a:ext cx="6286891" cy="207848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Add questions/</a:t>
            </a:r>
            <a:b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ea typeface="Meiryo"/>
              </a:rPr>
            </a:b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Theme</a:t>
            </a:r>
            <a:endParaRPr lang="en-US" sz="5400">
              <a:solidFill>
                <a:schemeClr val="tx1">
                  <a:lumMod val="85000"/>
                  <a:lumOff val="15000"/>
                </a:schemeClr>
              </a:solidFill>
              <a:ea typeface="Meiry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649F-03A6-1CB1-0389-453E5C4FC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69" y="2948505"/>
            <a:ext cx="6052136" cy="157618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Click the plus icon to add four types of questions: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ea typeface="Meiryo"/>
              </a:rPr>
              <a:t>Choice, text, rating, date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690D03-7898-BF5E-8D37-56AEE4DF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0" y="506307"/>
            <a:ext cx="5699760" cy="3234267"/>
          </a:xfrm>
          <a:prstGeom prst="rect">
            <a:avLst/>
          </a:prstGeom>
        </p:spPr>
      </p:pic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3A2201-8498-7B4D-E5CC-8F96F3492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60" y="4005707"/>
            <a:ext cx="3667760" cy="25854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EBE8CE-C2C6-308A-119B-E2404FAF45E8}"/>
              </a:ext>
            </a:extLst>
          </p:cNvPr>
          <p:cNvSpPr txBox="1">
            <a:spLocks/>
          </p:cNvSpPr>
          <p:nvPr/>
        </p:nvSpPr>
        <p:spPr>
          <a:xfrm>
            <a:off x="165369" y="4635065"/>
            <a:ext cx="6052136" cy="15761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Various pre-created themes available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97866-870A-E48E-CD25-BB53CAE9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2151679"/>
          </a:xfrm>
        </p:spPr>
        <p:txBody>
          <a:bodyPr anchor="b">
            <a:normAutofit/>
          </a:bodyPr>
          <a:lstStyle/>
          <a:p>
            <a:r>
              <a:rPr lang="en-US" sz="4400">
                <a:ea typeface="Meiryo"/>
              </a:rPr>
              <a:t>Collect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2BDC-70C1-11E1-F141-395212F4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767913"/>
            <a:ext cx="529696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r>
              <a:rPr lang="en-US" sz="2400">
                <a:ea typeface="Meiryo"/>
              </a:rPr>
              <a:t>Send and collect responses FOUR different ways:</a:t>
            </a:r>
          </a:p>
          <a:p>
            <a:r>
              <a:rPr lang="en-US" sz="2400">
                <a:ea typeface="Meiryo"/>
              </a:rPr>
              <a:t>URL</a:t>
            </a:r>
          </a:p>
          <a:p>
            <a:r>
              <a:rPr lang="en-US" sz="2400">
                <a:ea typeface="Meiryo"/>
              </a:rPr>
              <a:t>Outlook email</a:t>
            </a:r>
          </a:p>
          <a:p>
            <a:r>
              <a:rPr lang="en-US" sz="2400">
                <a:ea typeface="Meiryo"/>
              </a:rPr>
              <a:t>QR Code</a:t>
            </a:r>
          </a:p>
          <a:p>
            <a:r>
              <a:rPr lang="en-US" sz="2400">
                <a:ea typeface="Meiryo"/>
              </a:rPr>
              <a:t>Embed Code</a:t>
            </a:r>
          </a:p>
        </p:txBody>
      </p:sp>
      <p:pic>
        <p:nvPicPr>
          <p:cNvPr id="6" name="Picture 6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1F8E6AD7-BC99-A077-B2E8-E850529D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51" y="541361"/>
            <a:ext cx="3644151" cy="57752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2CA707-616A-6CE2-5FAC-FAF610D194AF}"/>
              </a:ext>
            </a:extLst>
          </p:cNvPr>
          <p:cNvCxnSpPr/>
          <p:nvPr/>
        </p:nvCxnSpPr>
        <p:spPr>
          <a:xfrm flipV="1">
            <a:off x="8425217" y="5683154"/>
            <a:ext cx="550459" cy="518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13914C-68F2-8D53-B713-CADC904F5110}"/>
              </a:ext>
            </a:extLst>
          </p:cNvPr>
          <p:cNvCxnSpPr>
            <a:cxnSpLocks/>
          </p:cNvCxnSpPr>
          <p:nvPr/>
        </p:nvCxnSpPr>
        <p:spPr>
          <a:xfrm flipH="1">
            <a:off x="8566243" y="4746007"/>
            <a:ext cx="325271" cy="4935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A84487-BFF5-EDBA-6398-C7C7B9D4DFB5}"/>
              </a:ext>
            </a:extLst>
          </p:cNvPr>
          <p:cNvCxnSpPr>
            <a:cxnSpLocks/>
          </p:cNvCxnSpPr>
          <p:nvPr/>
        </p:nvCxnSpPr>
        <p:spPr>
          <a:xfrm flipV="1">
            <a:off x="9562530" y="5740019"/>
            <a:ext cx="72787" cy="620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BD2B72-A31C-3CF7-9F8A-599AFDDB3C9F}"/>
              </a:ext>
            </a:extLst>
          </p:cNvPr>
          <p:cNvSpPr txBox="1"/>
          <p:nvPr/>
        </p:nvSpPr>
        <p:spPr>
          <a:xfrm>
            <a:off x="7438029" y="6312089"/>
            <a:ext cx="1501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Meiryo"/>
              </a:rPr>
              <a:t>QR Code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70C2F1-04D3-5C28-FB3F-5FC62387FB16}"/>
              </a:ext>
            </a:extLst>
          </p:cNvPr>
          <p:cNvSpPr txBox="1"/>
          <p:nvPr/>
        </p:nvSpPr>
        <p:spPr>
          <a:xfrm>
            <a:off x="8939282" y="6312089"/>
            <a:ext cx="17514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Meiryo"/>
              </a:rPr>
              <a:t>Embeddable Code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1018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4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4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5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5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5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5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5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2" name="Rectangle 61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63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546" y="1057523"/>
            <a:ext cx="5009716" cy="474692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65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179" y="834887"/>
            <a:ext cx="5308821" cy="511025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67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3427" y="1200647"/>
            <a:ext cx="4675366" cy="44717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664D7-A647-A58B-F060-95293DBB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Word Documents</a:t>
            </a:r>
            <a:endParaRPr lang="en-US" sz="4400">
              <a:ea typeface="Meiryo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7E200D8-D0F3-35E1-3716-6A197323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90" y="411518"/>
            <a:ext cx="4713889" cy="3630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23BF2-5069-C787-5972-C441F94F53FC}"/>
              </a:ext>
            </a:extLst>
          </p:cNvPr>
          <p:cNvSpPr txBox="1"/>
          <p:nvPr/>
        </p:nvSpPr>
        <p:spPr>
          <a:xfrm>
            <a:off x="6371896" y="4953000"/>
            <a:ext cx="529458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Meiryo"/>
              </a:rPr>
              <a:t>Select save as to save your document as a PDF</a:t>
            </a:r>
          </a:p>
        </p:txBody>
      </p:sp>
    </p:spTree>
    <p:extLst>
      <p:ext uri="{BB962C8B-B14F-4D97-AF65-F5344CB8AC3E}">
        <p14:creationId xmlns:p14="http://schemas.microsoft.com/office/powerpoint/2010/main" val="209333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2BDC-70C1-11E1-F141-395212F4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47" y="2509121"/>
            <a:ext cx="5296964" cy="4154456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400" b="1">
                <a:ea typeface="Meiryo"/>
              </a:rPr>
              <a:t>File ~ </a:t>
            </a:r>
            <a:r>
              <a:rPr lang="en-US" sz="2400">
                <a:ea typeface="Meiryo"/>
              </a:rPr>
              <a:t>Click</a:t>
            </a:r>
            <a:r>
              <a:rPr lang="en-US" sz="2400" b="1">
                <a:ea typeface="Meiryo"/>
              </a:rPr>
              <a:t> </a:t>
            </a:r>
            <a:r>
              <a:rPr lang="en-US" sz="2400">
                <a:ea typeface="Meiryo"/>
              </a:rPr>
              <a:t>the </a:t>
            </a:r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18DFE0B-140B-E260-B50F-B094597D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eiryo"/>
              </a:rPr>
              <a:t>Export to PowerPoint</a:t>
            </a:r>
            <a:endParaRPr lang="en-US"/>
          </a:p>
        </p:txBody>
      </p:sp>
      <p:pic>
        <p:nvPicPr>
          <p:cNvPr id="15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CEEBD1-9712-1EE0-77C3-441528B0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53" y="2506022"/>
            <a:ext cx="7545237" cy="3456218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4B34E432-20C7-474B-3647-EE783A165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41" y="2510467"/>
            <a:ext cx="1002281" cy="7587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59FD8F-39A9-4DD5-D483-212D0899B394}"/>
                  </a:ext>
                </a:extLst>
              </p14:cNvPr>
              <p14:cNvContentPartPr/>
              <p14:nvPr/>
            </p14:nvContentPartPr>
            <p14:xfrm>
              <a:off x="6660444" y="5107695"/>
              <a:ext cx="4876154" cy="17027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59FD8F-39A9-4DD5-D483-212D0899B3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6448" y="4999929"/>
                <a:ext cx="4983785" cy="385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002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97866-870A-E48E-CD25-BB53CAE9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54" y="112234"/>
            <a:ext cx="5185645" cy="2151679"/>
          </a:xfrm>
        </p:spPr>
        <p:txBody>
          <a:bodyPr anchor="b">
            <a:normAutofit/>
          </a:bodyPr>
          <a:lstStyle/>
          <a:p>
            <a:r>
              <a:rPr lang="en-US" sz="4400">
                <a:ea typeface="Meiryo"/>
              </a:rPr>
              <a:t>Editor and Dictate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2BDC-70C1-11E1-F141-395212F4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47" y="2509121"/>
            <a:ext cx="5296964" cy="4154456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r>
              <a:rPr lang="en-US" sz="2400" b="1">
                <a:ea typeface="Meiryo"/>
              </a:rPr>
              <a:t>Editor </a:t>
            </a:r>
            <a:r>
              <a:rPr lang="en-US" sz="2400">
                <a:ea typeface="Meiryo"/>
              </a:rPr>
              <a:t>-</a:t>
            </a:r>
            <a:endParaRPr lang="en-US">
              <a:ea typeface="Meiryo"/>
            </a:endParaRPr>
          </a:p>
          <a:p>
            <a:r>
              <a:rPr lang="en-US" sz="2400">
                <a:ea typeface="Meiryo"/>
              </a:rPr>
              <a:t>Quickly check for corrections and refinements</a:t>
            </a:r>
            <a:endParaRPr lang="en-US">
              <a:ea typeface="Meiryo"/>
            </a:endParaRPr>
          </a:p>
          <a:p>
            <a:r>
              <a:rPr lang="en-US" sz="2400">
                <a:ea typeface="Meiryo"/>
              </a:rPr>
              <a:t>Option to search for matches with online sources</a:t>
            </a:r>
          </a:p>
          <a:p>
            <a:r>
              <a:rPr lang="en-US" sz="2400" b="1">
                <a:ea typeface="Meiryo"/>
              </a:rPr>
              <a:t>Dictate</a:t>
            </a:r>
            <a:r>
              <a:rPr lang="en-US" sz="2400">
                <a:ea typeface="Meiryo"/>
              </a:rPr>
              <a:t> - </a:t>
            </a:r>
          </a:p>
          <a:p>
            <a:r>
              <a:rPr lang="en-US" sz="2400">
                <a:ea typeface="Meiryo"/>
              </a:rPr>
              <a:t>Dictate text to speech or transcribe</a:t>
            </a:r>
          </a:p>
        </p:txBody>
      </p:sp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A487F3-8562-DD6D-E57E-43A98DCC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21" y="323823"/>
            <a:ext cx="6121878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03AE-C396-1A78-7CBA-64E4E09B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" y="1689"/>
            <a:ext cx="10377916" cy="952364"/>
          </a:xfrm>
        </p:spPr>
        <p:txBody>
          <a:bodyPr>
            <a:normAutofit fontScale="90000"/>
          </a:bodyPr>
          <a:lstStyle/>
          <a:p>
            <a:br>
              <a:rPr lang="en-US" sz="4400">
                <a:ea typeface="Meiryo"/>
              </a:rPr>
            </a:br>
            <a:br>
              <a:rPr lang="en-US" sz="4400">
                <a:ea typeface="Meiryo"/>
              </a:rPr>
            </a:br>
            <a:r>
              <a:rPr lang="en-US" sz="4400">
                <a:ea typeface="Meiryo"/>
              </a:rPr>
              <a:t>Search on Web with Word</a:t>
            </a:r>
            <a:endParaRPr lang="en-US">
              <a:ea typeface="Meiryo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A0201-920C-1061-8F54-3B1AE5F83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125" y="1645526"/>
            <a:ext cx="4776486" cy="4651628"/>
          </a:xfr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D1BA23-FFC2-B353-E1E6-E589A6C1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3783250"/>
            <a:ext cx="4362448" cy="2803847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D3FF08-0589-959D-AD85-DB4C50077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1" y="1101463"/>
            <a:ext cx="2838449" cy="21547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7167F7-E6CF-9E0E-1137-D443FCBC0229}"/>
                  </a:ext>
                </a:extLst>
              </p14:cNvPr>
              <p14:cNvContentPartPr/>
              <p14:nvPr/>
            </p14:nvContentPartPr>
            <p14:xfrm>
              <a:off x="3680076" y="1908890"/>
              <a:ext cx="195775" cy="1962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7167F7-E6CF-9E0E-1137-D443FCBC02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6552" y="1804090"/>
                <a:ext cx="303182" cy="229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38E2AD-A544-390E-80EF-00193E6F3E6B}"/>
                  </a:ext>
                </a:extLst>
              </p14:cNvPr>
              <p14:cNvContentPartPr/>
              <p14:nvPr/>
            </p14:nvContentPartPr>
            <p14:xfrm>
              <a:off x="3847629" y="1909703"/>
              <a:ext cx="14111" cy="1411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38E2AD-A544-390E-80EF-00193E6F3E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5206" y="-2323597"/>
                <a:ext cx="397674" cy="84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4A1D8E7-A841-228D-D158-DF57FEB8D9FF}"/>
                  </a:ext>
                </a:extLst>
              </p14:cNvPr>
              <p14:cNvContentPartPr/>
              <p14:nvPr/>
            </p14:nvContentPartPr>
            <p14:xfrm>
              <a:off x="10470444" y="5463611"/>
              <a:ext cx="929575" cy="679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4A1D8E7-A841-228D-D158-DF57FEB8D9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16822" y="5356689"/>
                <a:ext cx="1037180" cy="282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84B32B-EAB2-F3C3-8FFA-12D2A44BD495}"/>
                  </a:ext>
                </a:extLst>
              </p14:cNvPr>
              <p14:cNvContentPartPr/>
              <p14:nvPr/>
            </p14:nvContentPartPr>
            <p14:xfrm>
              <a:off x="10451630" y="5925515"/>
              <a:ext cx="505672" cy="29373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84B32B-EAB2-F3C3-8FFA-12D2A44BD4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98042" y="5819701"/>
                <a:ext cx="613208" cy="24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C8A301-338D-C3B7-B5A4-FD181CD36622}"/>
                  </a:ext>
                </a:extLst>
              </p14:cNvPr>
              <p14:cNvContentPartPr/>
              <p14:nvPr/>
            </p14:nvContentPartPr>
            <p14:xfrm>
              <a:off x="216370" y="2107259"/>
              <a:ext cx="558751" cy="442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C8A301-338D-C3B7-B5A4-FD181CD366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402" y="2000632"/>
                <a:ext cx="666328" cy="257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1974FB1-99A4-303D-8414-ECBDB95EEB6B}"/>
                  </a:ext>
                </a:extLst>
              </p14:cNvPr>
              <p14:cNvContentPartPr/>
              <p14:nvPr/>
            </p14:nvContentPartPr>
            <p14:xfrm>
              <a:off x="200971" y="1881481"/>
              <a:ext cx="184732" cy="14111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1974FB1-99A4-303D-8414-ECBDB95EEB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7420" y="-2351819"/>
                <a:ext cx="292193" cy="84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94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B266-0A42-B1E3-AAC5-D0546AB6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8" y="131776"/>
            <a:ext cx="10576793" cy="1589861"/>
          </a:xfrm>
        </p:spPr>
        <p:txBody>
          <a:bodyPr>
            <a:noAutofit/>
          </a:bodyPr>
          <a:lstStyle/>
          <a:p>
            <a:r>
              <a:rPr lang="en-US" sz="4400">
                <a:ea typeface="Meiryo"/>
              </a:rPr>
              <a:t>Bringing Technology to Your Classroom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3661-14C9-093B-DDFE-C7025CD9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389" y="2152350"/>
            <a:ext cx="9344422" cy="4375874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Flip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Book Creator</a:t>
            </a:r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Microscopes</a:t>
            </a:r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Keyboarding</a:t>
            </a:r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Office 365</a:t>
            </a:r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Pear Deck</a:t>
            </a:r>
          </a:p>
          <a:p>
            <a:pPr>
              <a:lnSpc>
                <a:spcPct val="100000"/>
              </a:lnSpc>
            </a:pPr>
            <a:r>
              <a:rPr lang="en-US" sz="3200">
                <a:ea typeface="Meiryo"/>
              </a:rPr>
              <a:t>Etc.</a:t>
            </a:r>
          </a:p>
          <a:p>
            <a:endParaRPr lang="en-US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5929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E3BA57-63F9-99AC-D73E-2BF89AE55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36" y="1254198"/>
            <a:ext cx="3469490" cy="2709861"/>
          </a:xfrm>
          <a:prstGeom prst="rect">
            <a:avLst/>
          </a:prstGeom>
        </p:spPr>
      </p:pic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2B0E8EB7-250F-2FA9-B2D2-2D113D70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12" y="2312988"/>
            <a:ext cx="5058962" cy="972344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3600" b="1">
                <a:ea typeface="Meiryo"/>
              </a:rPr>
              <a:t>Distribution Lists</a:t>
            </a:r>
            <a:endParaRPr lang="en-US" sz="3600" b="1"/>
          </a:p>
        </p:txBody>
      </p:sp>
      <p:pic>
        <p:nvPicPr>
          <p:cNvPr id="9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DBF9F1-A248-9926-F687-224AA05E9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409" y="4187910"/>
            <a:ext cx="5320052" cy="2668213"/>
          </a:xfrm>
          <a:prstGeom prst="rect">
            <a:avLst/>
          </a:prstGeom>
        </p:spPr>
      </p:pic>
      <p:pic>
        <p:nvPicPr>
          <p:cNvPr id="5" name="Content Placeholder 4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DE5D4A66-BCCA-993E-5A33-5D9DDA51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27" y="121625"/>
            <a:ext cx="4981953" cy="9580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3B0055-27D2-AC91-026E-4AAEA4C878E4}"/>
                  </a:ext>
                </a:extLst>
              </p14:cNvPr>
              <p14:cNvContentPartPr/>
              <p14:nvPr/>
            </p14:nvContentPartPr>
            <p14:xfrm>
              <a:off x="8530391" y="592256"/>
              <a:ext cx="408504" cy="20072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3B0055-27D2-AC91-026E-4AAEA4C878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76451" y="484893"/>
                <a:ext cx="516024" cy="415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26FEED-56DC-803E-305A-783A4ADAC1DD}"/>
                  </a:ext>
                </a:extLst>
              </p14:cNvPr>
              <p14:cNvContentPartPr/>
              <p14:nvPr/>
            </p14:nvContentPartPr>
            <p14:xfrm>
              <a:off x="7512089" y="1369754"/>
              <a:ext cx="916947" cy="141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26FEED-56DC-803E-305A-783A4ADAC1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8468" y="1255722"/>
                <a:ext cx="1024548" cy="24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9B5145-F3E3-FB92-F8A9-7F37CB93BF26}"/>
                  </a:ext>
                </a:extLst>
              </p14:cNvPr>
              <p14:cNvContentPartPr/>
              <p14:nvPr/>
            </p14:nvContentPartPr>
            <p14:xfrm>
              <a:off x="9142949" y="5013023"/>
              <a:ext cx="305093" cy="16333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9B5145-F3E3-FB92-F8A9-7F37CB93BF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89342" y="4905689"/>
                <a:ext cx="412667" cy="3783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7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0EDC-DF72-9B59-F272-CAAEE6FC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7" y="96939"/>
            <a:ext cx="10568414" cy="773770"/>
          </a:xfrm>
        </p:spPr>
        <p:txBody>
          <a:bodyPr>
            <a:normAutofit fontScale="90000"/>
          </a:bodyPr>
          <a:lstStyle/>
          <a:p>
            <a:r>
              <a:rPr lang="en-US" sz="4000">
                <a:ea typeface="+mj-lt"/>
                <a:cs typeface="+mj-lt"/>
              </a:rPr>
              <a:t>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ACB2C-3D14-F207-05EA-C7D2243AC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752558"/>
            <a:ext cx="8830102" cy="1865567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r>
              <a:rPr lang="en-US" sz="2400">
                <a:ea typeface="+mn-lt"/>
                <a:cs typeface="+mn-lt"/>
              </a:rPr>
              <a:t>Open new mail and select Insert &gt; Signature</a:t>
            </a:r>
          </a:p>
          <a:p>
            <a:endParaRPr lang="en-US"/>
          </a:p>
          <a:p>
            <a:br>
              <a:rPr lang="en-US"/>
            </a:br>
            <a:endParaRPr lang="en-US"/>
          </a:p>
          <a:p>
            <a:endParaRPr lang="en-US">
              <a:ea typeface="Meiryo"/>
            </a:endParaRPr>
          </a:p>
        </p:txBody>
      </p:sp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5478B90-E55D-EFD4-6293-B40EBE3C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395412"/>
            <a:ext cx="6005512" cy="1507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85159-4210-86E0-09CA-112FC4F750CD}"/>
              </a:ext>
            </a:extLst>
          </p:cNvPr>
          <p:cNvSpPr txBox="1"/>
          <p:nvPr/>
        </p:nvSpPr>
        <p:spPr>
          <a:xfrm>
            <a:off x="223838" y="3105628"/>
            <a:ext cx="62317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Name your signature.</a:t>
            </a:r>
            <a:r>
              <a:rPr lang="en-US"/>
              <a:t> </a:t>
            </a: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055DC20-5B71-58D1-0F6B-133ADB65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245" y="2143193"/>
            <a:ext cx="5445916" cy="4702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BE5D22-2C27-65EE-AFDA-49596AFBEA20}"/>
              </a:ext>
            </a:extLst>
          </p:cNvPr>
          <p:cNvSpPr txBox="1"/>
          <p:nvPr/>
        </p:nvSpPr>
        <p:spPr>
          <a:xfrm>
            <a:off x="116682" y="3974783"/>
            <a:ext cx="64103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 Choose Defaults and create signature.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64ECF5-B4A9-0E6B-6BBB-75FE946E825E}"/>
                  </a:ext>
                </a:extLst>
              </p14:cNvPr>
              <p14:cNvContentPartPr/>
              <p14:nvPr/>
            </p14:nvContentPartPr>
            <p14:xfrm>
              <a:off x="1865374" y="1538110"/>
              <a:ext cx="486477" cy="14111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64ECF5-B4A9-0E6B-6BBB-75FE946E82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1401" y="1387425"/>
                <a:ext cx="594063" cy="3159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84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00ED-3207-CE69-B15E-A18A5612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0" y="94146"/>
            <a:ext cx="10552981" cy="835065"/>
          </a:xfrm>
        </p:spPr>
        <p:txBody>
          <a:bodyPr/>
          <a:lstStyle/>
          <a:p>
            <a:r>
              <a:rPr lang="en-US">
                <a:ea typeface="Meiryo"/>
              </a:rPr>
              <a:t>Change Font and Text Size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D943-50D9-84AC-76CA-BCCFBC09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3" y="818704"/>
            <a:ext cx="10551068" cy="676999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400">
                <a:ea typeface="Meiryo"/>
              </a:rPr>
              <a:t>Select File &gt; Options &gt;Mail</a:t>
            </a:r>
            <a:endParaRPr lang="en-US" sz="2400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C82667-35ED-4734-4FB3-5B20CBA9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19" y="1574495"/>
            <a:ext cx="9553574" cy="1375385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859572-9F87-C71E-E9A8-8EDBAC19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1" y="3056671"/>
            <a:ext cx="7898605" cy="3733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0DEC9C-2F3C-9E8D-B992-0B53207BFD61}"/>
                  </a:ext>
                </a:extLst>
              </p14:cNvPr>
              <p14:cNvContentPartPr/>
              <p14:nvPr/>
            </p14:nvContentPartPr>
            <p14:xfrm>
              <a:off x="8852371" y="2553291"/>
              <a:ext cx="1564292" cy="3844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0DEC9C-2F3C-9E8D-B992-0B53207BFD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98740" y="2446488"/>
                <a:ext cx="1671914" cy="25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8D272E-4890-A11E-981A-4B78A0059FB8}"/>
                  </a:ext>
                </a:extLst>
              </p14:cNvPr>
              <p14:cNvContentPartPr/>
              <p14:nvPr/>
            </p14:nvContentPartPr>
            <p14:xfrm>
              <a:off x="2577629" y="4761125"/>
              <a:ext cx="526859" cy="1411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8D272E-4890-A11E-981A-4B78A0059F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4007" y="4377562"/>
                <a:ext cx="634462" cy="782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C9FE87-3E4F-95C7-2056-9B6EB2493B6F}"/>
                  </a:ext>
                </a:extLst>
              </p14:cNvPr>
              <p14:cNvContentPartPr/>
              <p14:nvPr/>
            </p14:nvContentPartPr>
            <p14:xfrm>
              <a:off x="2577630" y="5272851"/>
              <a:ext cx="460650" cy="1411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C9FE87-3E4F-95C7-2056-9B6EB2493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4049" y="1039551"/>
                <a:ext cx="568171" cy="84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5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103482" cy="1639888"/>
          </a:xfrm>
        </p:spPr>
        <p:txBody>
          <a:bodyPr anchor="b">
            <a:normAutofit/>
          </a:bodyPr>
          <a:lstStyle/>
          <a:p>
            <a:r>
              <a:rPr lang="en-US" sz="3600"/>
              <a:t>Polls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313862" y="2312988"/>
            <a:ext cx="6904430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400"/>
              <a:t> Open new mail and select Insert &gt; Poll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0723C2-7A85-599E-94B6-DB236C3E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248" y="2429036"/>
            <a:ext cx="3326150" cy="4220471"/>
          </a:xfrm>
          <a:prstGeom prst="rect">
            <a:avLst/>
          </a:prstGeom>
        </p:spPr>
      </p:pic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69E2979-4027-1683-B59C-C1545BF3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967" y="439002"/>
            <a:ext cx="6477209" cy="1437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24AA48-CE0B-7E9E-7742-3A259F56F5B3}"/>
                  </a:ext>
                </a:extLst>
              </p14:cNvPr>
              <p14:cNvContentPartPr/>
              <p14:nvPr/>
            </p14:nvContentPartPr>
            <p14:xfrm>
              <a:off x="7192226" y="987778"/>
              <a:ext cx="626784" cy="10615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24AA48-CE0B-7E9E-7742-3A259F56F5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8255" y="880548"/>
                <a:ext cx="734366" cy="320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9BA3F3-040B-45B9-2E02-5A0158A1199E}"/>
                  </a:ext>
                </a:extLst>
              </p14:cNvPr>
              <p14:cNvContentPartPr/>
              <p14:nvPr/>
            </p14:nvContentPartPr>
            <p14:xfrm>
              <a:off x="8781717" y="3537185"/>
              <a:ext cx="1246580" cy="4760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9BA3F3-040B-45B9-2E02-5A0158A119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7737" y="3430165"/>
                <a:ext cx="1354180" cy="26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4CD97D-8106-15DE-62FF-596A48D5A336}"/>
                  </a:ext>
                </a:extLst>
              </p14:cNvPr>
              <p14:cNvContentPartPr/>
              <p14:nvPr/>
            </p14:nvContentPartPr>
            <p14:xfrm>
              <a:off x="8714555" y="5324592"/>
              <a:ext cx="880999" cy="1411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4CD97D-8106-15DE-62FF-596A48D5A3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60932" y="1091292"/>
                <a:ext cx="988605" cy="84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60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US" sz="3600"/>
              <a:t>Quick Parts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800">
                <a:ea typeface="Meiryo"/>
              </a:rPr>
              <a:t>Copy frequently used messages and paragraphs to insert into other messages.</a:t>
            </a:r>
            <a:endParaRPr lang="en-US" sz="2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9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48E6-D2A6-13B7-1586-7E74D121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7" y="96939"/>
            <a:ext cx="11604257" cy="1333363"/>
          </a:xfrm>
        </p:spPr>
        <p:txBody>
          <a:bodyPr>
            <a:normAutofit fontScale="90000"/>
          </a:bodyPr>
          <a:lstStyle/>
          <a:p>
            <a:r>
              <a:rPr lang="en-US" b="0">
                <a:ea typeface="+mj-lt"/>
                <a:cs typeface="+mj-lt"/>
              </a:rPr>
              <a:t>In a new message create text and highlight what you want saved. Select Insert.</a:t>
            </a:r>
          </a:p>
        </p:txBody>
      </p:sp>
      <p:pic>
        <p:nvPicPr>
          <p:cNvPr id="4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73AFDFA-1C72-0104-D4A5-55C7796DF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276" y="765177"/>
            <a:ext cx="3141892" cy="59729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E3327D-F7E4-7F6C-74B7-77A0836E0970}"/>
              </a:ext>
            </a:extLst>
          </p:cNvPr>
          <p:cNvSpPr txBox="1"/>
          <p:nvPr/>
        </p:nvSpPr>
        <p:spPr>
          <a:xfrm>
            <a:off x="1569244" y="31170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2B782-DE5D-5072-BEF3-D015E8D2550A}"/>
              </a:ext>
            </a:extLst>
          </p:cNvPr>
          <p:cNvSpPr txBox="1"/>
          <p:nvPr/>
        </p:nvSpPr>
        <p:spPr>
          <a:xfrm>
            <a:off x="2934892" y="4411267"/>
            <a:ext cx="35861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Meiryo"/>
              </a:rPr>
              <a:t>Choose Quick Parts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D0F5A3-C745-6F18-52B3-36F713734C95}"/>
              </a:ext>
            </a:extLst>
          </p:cNvPr>
          <p:cNvSpPr/>
          <p:nvPr/>
        </p:nvSpPr>
        <p:spPr>
          <a:xfrm>
            <a:off x="6737890" y="4377309"/>
            <a:ext cx="976312" cy="48815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B04BB6-6FEA-8109-E29A-6F63058BE2AF}"/>
                  </a:ext>
                </a:extLst>
              </p14:cNvPr>
              <p14:cNvContentPartPr/>
              <p14:nvPr/>
            </p14:nvContentPartPr>
            <p14:xfrm>
              <a:off x="9746074" y="4567296"/>
              <a:ext cx="1124579" cy="57397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B04BB6-6FEA-8109-E29A-6F63058BE2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2454" y="4459677"/>
                <a:ext cx="1232179" cy="2722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862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7BA315-7115-59C1-2EC2-7033B9810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73" y="97378"/>
            <a:ext cx="6473318" cy="30342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275AB-1980-20F1-F0FE-FF540E52471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C4D95D-1333-58C7-9144-B61C17D1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13" y="2565414"/>
            <a:ext cx="5505449" cy="4263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447C2-6E8F-2269-8020-CA9725805874}"/>
              </a:ext>
            </a:extLst>
          </p:cNvPr>
          <p:cNvSpPr txBox="1"/>
          <p:nvPr/>
        </p:nvSpPr>
        <p:spPr>
          <a:xfrm>
            <a:off x="95250" y="3714748"/>
            <a:ext cx="58721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Meiryo"/>
              </a:rPr>
              <a:t>Name your building block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7F2E8-2DBD-FFD2-09BE-8527F574CE54}"/>
              </a:ext>
            </a:extLst>
          </p:cNvPr>
          <p:cNvSpPr txBox="1"/>
          <p:nvPr/>
        </p:nvSpPr>
        <p:spPr>
          <a:xfrm>
            <a:off x="152401" y="5028843"/>
            <a:ext cx="602932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To use in new message select insert and choose which saved building block to use.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9DE118-85F6-9C61-5CF8-FE0A93ADE4E1}"/>
                  </a:ext>
                </a:extLst>
              </p14:cNvPr>
              <p14:cNvContentPartPr/>
              <p14:nvPr/>
            </p14:nvContentPartPr>
            <p14:xfrm>
              <a:off x="1059861" y="1011296"/>
              <a:ext cx="473545" cy="3838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9DE118-85F6-9C61-5CF8-FE0A93ADE4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6245" y="905032"/>
                <a:ext cx="581136" cy="2512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5498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2641"/>
      </a:dk2>
      <a:lt2>
        <a:srgbClr val="E3E8E2"/>
      </a:lt2>
      <a:accent1>
        <a:srgbClr val="BB96C6"/>
      </a:accent1>
      <a:accent2>
        <a:srgbClr val="937FBA"/>
      </a:accent2>
      <a:accent3>
        <a:srgbClr val="969AC6"/>
      </a:accent3>
      <a:accent4>
        <a:srgbClr val="7F9CBA"/>
      </a:accent4>
      <a:accent5>
        <a:srgbClr val="83ABAF"/>
      </a:accent5>
      <a:accent6>
        <a:srgbClr val="76AD9B"/>
      </a:accent6>
      <a:hlink>
        <a:srgbClr val="648F56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SketchLinesVTI</vt:lpstr>
      <vt:lpstr>Outlook and Office Tips and Tricks</vt:lpstr>
      <vt:lpstr>     Change to One Inbox</vt:lpstr>
      <vt:lpstr>PowerPoint Presentation</vt:lpstr>
      <vt:lpstr>Signatures</vt:lpstr>
      <vt:lpstr>Change Font and Text Size Default</vt:lpstr>
      <vt:lpstr>Polls</vt:lpstr>
      <vt:lpstr>Quick Parts</vt:lpstr>
      <vt:lpstr>In a new message create text and highlight what you want saved. Select Insert.</vt:lpstr>
      <vt:lpstr>PowerPoint Presentation</vt:lpstr>
      <vt:lpstr>Notifications</vt:lpstr>
      <vt:lpstr>Notifications</vt:lpstr>
      <vt:lpstr>Folders</vt:lpstr>
      <vt:lpstr>Share Calendar</vt:lpstr>
      <vt:lpstr>Out of Office Replies</vt:lpstr>
      <vt:lpstr>Scheduling Meetings</vt:lpstr>
      <vt:lpstr>Conditional Formatting</vt:lpstr>
      <vt:lpstr>PowerPoint Presentation</vt:lpstr>
      <vt:lpstr>Conversation View</vt:lpstr>
      <vt:lpstr>Don't Forget to Follow Up!</vt:lpstr>
      <vt:lpstr>Viva Insights</vt:lpstr>
      <vt:lpstr>Forms</vt:lpstr>
      <vt:lpstr>Add questions/ Theme</vt:lpstr>
      <vt:lpstr>Collect Responses</vt:lpstr>
      <vt:lpstr>Word Documents</vt:lpstr>
      <vt:lpstr>Export to PowerPoint</vt:lpstr>
      <vt:lpstr>Editor and Dictate</vt:lpstr>
      <vt:lpstr>  Search on Web with Word</vt:lpstr>
      <vt:lpstr>Bringing Technology to Your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revision>29</cp:revision>
  <dcterms:created xsi:type="dcterms:W3CDTF">2022-09-19T13:39:18Z</dcterms:created>
  <dcterms:modified xsi:type="dcterms:W3CDTF">2022-09-27T14:43:11Z</dcterms:modified>
</cp:coreProperties>
</file>